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9" r:id="rId4"/>
    <p:sldId id="257" r:id="rId5"/>
    <p:sldId id="261" r:id="rId6"/>
    <p:sldId id="274" r:id="rId7"/>
    <p:sldId id="275" r:id="rId8"/>
    <p:sldId id="283" r:id="rId9"/>
    <p:sldId id="281" r:id="rId10"/>
    <p:sldId id="286" r:id="rId11"/>
    <p:sldId id="285" r:id="rId12"/>
  </p:sldIdLst>
  <p:sldSz cx="9144000" cy="6858000" type="screen4x3"/>
  <p:notesSz cx="6858000" cy="9144000"/>
  <p:embeddedFontLst>
    <p:embeddedFont>
      <p:font typeface="微软雅黑" panose="020B0503020204020204" charset="-122"/>
      <p:regular r:id="rId16"/>
    </p:embeddedFont>
    <p:embeddedFont>
      <p:font typeface="华文行楷" panose="02010800040101010101" charset="-122"/>
      <p:regular r:id="rId17"/>
    </p:embeddedFont>
    <p:embeddedFont>
      <p:font typeface="Senty Cream Puff 新蒂泡芙体" panose="03000600000000000000" charset="-122"/>
      <p:regular r:id="rId18"/>
    </p:embeddedFont>
    <p:embeddedFont>
      <p:font typeface="华文楷体" panose="02010600040101010101" charset="-122"/>
      <p:regular r:id="rId19"/>
    </p:embeddedFont>
    <p:embeddedFont>
      <p:font typeface="Bookman Old Style" panose="02050604050505020204" pitchFamily="18" charset="0"/>
      <p:regular r:id="rId20"/>
      <p:bold r:id="rId21"/>
      <p:italic r:id="rId22"/>
    </p:embeddedFont>
    <p:embeddedFont>
      <p:font typeface="黑体" panose="02010609060101010101" charset="-122"/>
      <p:regular r:id="rId23"/>
    </p:embeddedFont>
    <p:embeddedFont>
      <p:font typeface="Monotype Corsiva" panose="03010101010201010101" pitchFamily="66" charset="0"/>
      <p:italic r:id="rId24"/>
    </p:embeddedFont>
    <p:embeddedFont>
      <p:font typeface="方正舒体" panose="02010601030101010101" charset="-122"/>
      <p:regular r:id="rId25"/>
    </p:embeddedFont>
    <p:embeddedFont>
      <p:font typeface="华文彩云" panose="02010800040101010101" charset="-122"/>
      <p:regular r:id="rId26"/>
    </p:embeddedFont>
  </p:embeddedFont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CC"/>
    <a:srgbClr val="0000FF"/>
    <a:srgbClr val="CC0000"/>
    <a:srgbClr val="0000CC"/>
    <a:srgbClr val="FF9900"/>
    <a:srgbClr val="009900"/>
    <a:srgbClr val="003300"/>
    <a:srgbClr val="155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>
        <p:scale>
          <a:sx n="75" d="100"/>
          <a:sy n="75" d="100"/>
        </p:scale>
        <p:origin x="-714" y="-108"/>
      </p:cViewPr>
      <p:guideLst>
        <p:guide orient="horz" pos="2165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11.fntdata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1" name="组合 3"/>
          <p:cNvGrpSpPr/>
          <p:nvPr/>
        </p:nvGrpSpPr>
        <p:grpSpPr>
          <a:xfrm>
            <a:off x="1677988" y="0"/>
            <a:ext cx="5788025" cy="3021013"/>
            <a:chOff x="3092450" y="-1"/>
            <a:chExt cx="5991225" cy="3021014"/>
          </a:xfrm>
        </p:grpSpPr>
        <p:grpSp>
          <p:nvGrpSpPr>
            <p:cNvPr id="2052" name="组合 1"/>
            <p:cNvGrpSpPr/>
            <p:nvPr/>
          </p:nvGrpSpPr>
          <p:grpSpPr>
            <a:xfrm>
              <a:off x="3092450" y="0"/>
              <a:ext cx="5991225" cy="3021013"/>
              <a:chOff x="3092450" y="0"/>
              <a:chExt cx="5991225" cy="3021013"/>
            </a:xfrm>
          </p:grpSpPr>
          <p:sp>
            <p:nvSpPr>
              <p:cNvPr id="5" name="Freeform 9"/>
              <p:cNvSpPr/>
              <p:nvPr/>
            </p:nvSpPr>
            <p:spPr bwMode="auto">
              <a:xfrm>
                <a:off x="3092450" y="20638"/>
                <a:ext cx="5991225" cy="3000375"/>
              </a:xfrm>
              <a:custGeom>
                <a:avLst/>
                <a:gdLst>
                  <a:gd name="T0" fmla="*/ 2968 w 2968"/>
                  <a:gd name="T1" fmla="*/ 0 h 1488"/>
                  <a:gd name="T2" fmla="*/ 2812 w 2968"/>
                  <a:gd name="T3" fmla="*/ 0 h 1488"/>
                  <a:gd name="T4" fmla="*/ 2812 w 2968"/>
                  <a:gd name="T5" fmla="*/ 24 h 1488"/>
                  <a:gd name="T6" fmla="*/ 1488 w 2968"/>
                  <a:gd name="T7" fmla="*/ 1318 h 1488"/>
                  <a:gd name="T8" fmla="*/ 1471 w 2968"/>
                  <a:gd name="T9" fmla="*/ 1318 h 1488"/>
                  <a:gd name="T10" fmla="*/ 162 w 2968"/>
                  <a:gd name="T11" fmla="*/ 0 h 1488"/>
                  <a:gd name="T12" fmla="*/ 0 w 2968"/>
                  <a:gd name="T13" fmla="*/ 0 h 1488"/>
                  <a:gd name="T14" fmla="*/ 0 w 2968"/>
                  <a:gd name="T15" fmla="*/ 181 h 1488"/>
                  <a:gd name="T16" fmla="*/ 1468 w 2968"/>
                  <a:gd name="T17" fmla="*/ 1487 h 1488"/>
                  <a:gd name="T18" fmla="*/ 1488 w 2968"/>
                  <a:gd name="T19" fmla="*/ 1488 h 1488"/>
                  <a:gd name="T20" fmla="*/ 2968 w 2968"/>
                  <a:gd name="T21" fmla="*/ 223 h 1488"/>
                  <a:gd name="T22" fmla="*/ 2968 w 2968"/>
                  <a:gd name="T23" fmla="*/ 0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68" h="1488">
                    <a:moveTo>
                      <a:pt x="2968" y="0"/>
                    </a:moveTo>
                    <a:cubicBezTo>
                      <a:pt x="2812" y="0"/>
                      <a:pt x="2812" y="0"/>
                      <a:pt x="2812" y="0"/>
                    </a:cubicBezTo>
                    <a:cubicBezTo>
                      <a:pt x="2812" y="8"/>
                      <a:pt x="2812" y="16"/>
                      <a:pt x="2812" y="24"/>
                    </a:cubicBezTo>
                    <a:cubicBezTo>
                      <a:pt x="2803" y="742"/>
                      <a:pt x="2212" y="1318"/>
                      <a:pt x="1488" y="1318"/>
                    </a:cubicBezTo>
                    <a:cubicBezTo>
                      <a:pt x="1482" y="1318"/>
                      <a:pt x="1476" y="1318"/>
                      <a:pt x="1471" y="1318"/>
                    </a:cubicBezTo>
                    <a:cubicBezTo>
                      <a:pt x="742" y="1309"/>
                      <a:pt x="157" y="719"/>
                      <a:pt x="16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86" y="909"/>
                      <a:pt x="707" y="1478"/>
                      <a:pt x="1468" y="1487"/>
                    </a:cubicBezTo>
                    <a:cubicBezTo>
                      <a:pt x="1475" y="1488"/>
                      <a:pt x="1481" y="1488"/>
                      <a:pt x="1488" y="1488"/>
                    </a:cubicBezTo>
                    <a:cubicBezTo>
                      <a:pt x="2238" y="1488"/>
                      <a:pt x="2863" y="940"/>
                      <a:pt x="2968" y="223"/>
                    </a:cubicBezTo>
                    <a:cubicBezTo>
                      <a:pt x="2968" y="0"/>
                      <a:pt x="2968" y="0"/>
                      <a:pt x="2968" y="0"/>
                    </a:cubicBezTo>
                  </a:path>
                </a:pathLst>
              </a:custGeom>
              <a:solidFill>
                <a:schemeClr val="bg1">
                  <a:alpha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6" name="Freeform 10"/>
              <p:cNvSpPr/>
              <p:nvPr/>
            </p:nvSpPr>
            <p:spPr bwMode="auto">
              <a:xfrm>
                <a:off x="3408363" y="20638"/>
                <a:ext cx="5360988" cy="2657475"/>
              </a:xfrm>
              <a:custGeom>
                <a:avLst/>
                <a:gdLst>
                  <a:gd name="T0" fmla="*/ 2655 w 2655"/>
                  <a:gd name="T1" fmla="*/ 0 h 1318"/>
                  <a:gd name="T2" fmla="*/ 2447 w 2655"/>
                  <a:gd name="T3" fmla="*/ 0 h 1318"/>
                  <a:gd name="T4" fmla="*/ 1457 w 2655"/>
                  <a:gd name="T5" fmla="*/ 1072 h 1318"/>
                  <a:gd name="T6" fmla="*/ 1330 w 2655"/>
                  <a:gd name="T7" fmla="*/ 1079 h 1318"/>
                  <a:gd name="T8" fmla="*/ 219 w 2655"/>
                  <a:gd name="T9" fmla="*/ 129 h 1318"/>
                  <a:gd name="T10" fmla="*/ 212 w 2655"/>
                  <a:gd name="T11" fmla="*/ 0 h 1318"/>
                  <a:gd name="T12" fmla="*/ 5 w 2655"/>
                  <a:gd name="T13" fmla="*/ 0 h 1318"/>
                  <a:gd name="T14" fmla="*/ 1314 w 2655"/>
                  <a:gd name="T15" fmla="*/ 1318 h 1318"/>
                  <a:gd name="T16" fmla="*/ 1331 w 2655"/>
                  <a:gd name="T17" fmla="*/ 1318 h 1318"/>
                  <a:gd name="T18" fmla="*/ 2655 w 2655"/>
                  <a:gd name="T19" fmla="*/ 24 h 1318"/>
                  <a:gd name="T20" fmla="*/ 2655 w 2655"/>
                  <a:gd name="T21" fmla="*/ 0 h 1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55" h="1318">
                    <a:moveTo>
                      <a:pt x="2655" y="0"/>
                    </a:moveTo>
                    <a:cubicBezTo>
                      <a:pt x="2447" y="0"/>
                      <a:pt x="2447" y="0"/>
                      <a:pt x="2447" y="0"/>
                    </a:cubicBezTo>
                    <a:cubicBezTo>
                      <a:pt x="2453" y="541"/>
                      <a:pt x="2031" y="1010"/>
                      <a:pt x="1457" y="1072"/>
                    </a:cubicBezTo>
                    <a:cubicBezTo>
                      <a:pt x="1414" y="1077"/>
                      <a:pt x="1372" y="1079"/>
                      <a:pt x="1330" y="1079"/>
                    </a:cubicBezTo>
                    <a:cubicBezTo>
                      <a:pt x="769" y="1079"/>
                      <a:pt x="285" y="676"/>
                      <a:pt x="219" y="129"/>
                    </a:cubicBezTo>
                    <a:cubicBezTo>
                      <a:pt x="214" y="86"/>
                      <a:pt x="212" y="43"/>
                      <a:pt x="2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719"/>
                      <a:pt x="585" y="1309"/>
                      <a:pt x="1314" y="1318"/>
                    </a:cubicBezTo>
                    <a:cubicBezTo>
                      <a:pt x="1319" y="1318"/>
                      <a:pt x="1325" y="1318"/>
                      <a:pt x="1331" y="1318"/>
                    </a:cubicBezTo>
                    <a:cubicBezTo>
                      <a:pt x="2055" y="1318"/>
                      <a:pt x="2646" y="742"/>
                      <a:pt x="2655" y="24"/>
                    </a:cubicBezTo>
                    <a:cubicBezTo>
                      <a:pt x="2655" y="16"/>
                      <a:pt x="2655" y="8"/>
                      <a:pt x="2655" y="0"/>
                    </a:cubicBezTo>
                  </a:path>
                </a:pathLst>
              </a:custGeom>
              <a:solidFill>
                <a:schemeClr val="bg1">
                  <a:alpha val="17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7" name="任意多边形: 形状 6"/>
              <p:cNvSpPr/>
              <p:nvPr/>
            </p:nvSpPr>
            <p:spPr bwMode="auto">
              <a:xfrm>
                <a:off x="3836730" y="0"/>
                <a:ext cx="4513956" cy="2196756"/>
              </a:xfrm>
              <a:custGeom>
                <a:avLst/>
                <a:gdLst>
                  <a:gd name="connsiteX0" fmla="*/ 2385 w 4513956"/>
                  <a:gd name="connsiteY0" fmla="*/ 0 h 2196756"/>
                  <a:gd name="connsiteX1" fmla="*/ 4512849 w 4513956"/>
                  <a:gd name="connsiteY1" fmla="*/ 0 h 2196756"/>
                  <a:gd name="connsiteX2" fmla="*/ 4513779 w 4513956"/>
                  <a:gd name="connsiteY2" fmla="*/ 14061 h 2196756"/>
                  <a:gd name="connsiteX3" fmla="*/ 2514334 w 4513956"/>
                  <a:gd name="connsiteY3" fmla="*/ 2182658 h 2196756"/>
                  <a:gd name="connsiteX4" fmla="*/ 14600 w 4513956"/>
                  <a:gd name="connsiteY4" fmla="*/ 281279 h 2196756"/>
                  <a:gd name="connsiteX5" fmla="*/ 0 w 4513956"/>
                  <a:gd name="connsiteY5" fmla="*/ 60551 h 219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13956" h="2196756">
                    <a:moveTo>
                      <a:pt x="2385" y="0"/>
                    </a:moveTo>
                    <a:lnTo>
                      <a:pt x="4512849" y="0"/>
                    </a:lnTo>
                    <a:lnTo>
                      <a:pt x="4513779" y="14061"/>
                    </a:lnTo>
                    <a:cubicBezTo>
                      <a:pt x="4528102" y="1108856"/>
                      <a:pt x="3674727" y="2056008"/>
                      <a:pt x="2514334" y="2182658"/>
                    </a:cubicBezTo>
                    <a:cubicBezTo>
                      <a:pt x="1276582" y="2317750"/>
                      <a:pt x="157961" y="1466868"/>
                      <a:pt x="14600" y="281279"/>
                    </a:cubicBezTo>
                    <a:cubicBezTo>
                      <a:pt x="5766" y="207180"/>
                      <a:pt x="955" y="133537"/>
                      <a:pt x="0" y="6055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fontAlgn="base"/>
                <a:endParaRPr lang="zh-CN" altLang="en-US" sz="1350" strike="noStrike" noProof="1"/>
              </a:p>
            </p:txBody>
          </p:sp>
        </p:grpSp>
        <p:sp>
          <p:nvSpPr>
            <p:cNvPr id="8" name="Freeform 12"/>
            <p:cNvSpPr/>
            <p:nvPr/>
          </p:nvSpPr>
          <p:spPr bwMode="auto">
            <a:xfrm>
              <a:off x="7397750" y="-1"/>
              <a:ext cx="960438" cy="1779588"/>
            </a:xfrm>
            <a:custGeom>
              <a:avLst/>
              <a:gdLst>
                <a:gd name="T0" fmla="*/ 471 w 475"/>
                <a:gd name="T1" fmla="*/ 0 h 883"/>
                <a:gd name="T2" fmla="*/ 259 w 475"/>
                <a:gd name="T3" fmla="*/ 0 h 883"/>
                <a:gd name="T4" fmla="*/ 267 w 475"/>
                <a:gd name="T5" fmla="*/ 58 h 883"/>
                <a:gd name="T6" fmla="*/ 271 w 475"/>
                <a:gd name="T7" fmla="*/ 264 h 883"/>
                <a:gd name="T8" fmla="*/ 276 w 475"/>
                <a:gd name="T9" fmla="*/ 273 h 883"/>
                <a:gd name="T10" fmla="*/ 269 w 475"/>
                <a:gd name="T11" fmla="*/ 287 h 883"/>
                <a:gd name="T12" fmla="*/ 0 w 475"/>
                <a:gd name="T13" fmla="*/ 883 h 883"/>
                <a:gd name="T14" fmla="*/ 471 w 475"/>
                <a:gd name="T15" fmla="*/ 0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5" h="883">
                  <a:moveTo>
                    <a:pt x="471" y="0"/>
                  </a:moveTo>
                  <a:cubicBezTo>
                    <a:pt x="259" y="0"/>
                    <a:pt x="259" y="0"/>
                    <a:pt x="259" y="0"/>
                  </a:cubicBezTo>
                  <a:cubicBezTo>
                    <a:pt x="262" y="19"/>
                    <a:pt x="265" y="38"/>
                    <a:pt x="267" y="58"/>
                  </a:cubicBezTo>
                  <a:cubicBezTo>
                    <a:pt x="276" y="128"/>
                    <a:pt x="277" y="197"/>
                    <a:pt x="271" y="264"/>
                  </a:cubicBezTo>
                  <a:cubicBezTo>
                    <a:pt x="274" y="267"/>
                    <a:pt x="275" y="270"/>
                    <a:pt x="276" y="273"/>
                  </a:cubicBezTo>
                  <a:cubicBezTo>
                    <a:pt x="276" y="279"/>
                    <a:pt x="274" y="284"/>
                    <a:pt x="269" y="287"/>
                  </a:cubicBezTo>
                  <a:cubicBezTo>
                    <a:pt x="246" y="511"/>
                    <a:pt x="149" y="719"/>
                    <a:pt x="0" y="883"/>
                  </a:cubicBezTo>
                  <a:cubicBezTo>
                    <a:pt x="291" y="685"/>
                    <a:pt x="475" y="359"/>
                    <a:pt x="471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9" name="Freeform 13"/>
            <p:cNvSpPr>
              <a:spLocks noEditPoints="1"/>
            </p:cNvSpPr>
            <p:nvPr/>
          </p:nvSpPr>
          <p:spPr bwMode="auto">
            <a:xfrm>
              <a:off x="7248525" y="169863"/>
              <a:ext cx="419100" cy="379413"/>
            </a:xfrm>
            <a:custGeom>
              <a:avLst/>
              <a:gdLst>
                <a:gd name="T0" fmla="*/ 103 w 207"/>
                <a:gd name="T1" fmla="*/ 188 h 188"/>
                <a:gd name="T2" fmla="*/ 103 w 207"/>
                <a:gd name="T3" fmla="*/ 188 h 188"/>
                <a:gd name="T4" fmla="*/ 103 w 207"/>
                <a:gd name="T5" fmla="*/ 188 h 188"/>
                <a:gd name="T6" fmla="*/ 103 w 207"/>
                <a:gd name="T7" fmla="*/ 188 h 188"/>
                <a:gd name="T8" fmla="*/ 6 w 207"/>
                <a:gd name="T9" fmla="*/ 105 h 188"/>
                <a:gd name="T10" fmla="*/ 6 w 207"/>
                <a:gd name="T11" fmla="*/ 105 h 188"/>
                <a:gd name="T12" fmla="*/ 6 w 207"/>
                <a:gd name="T13" fmla="*/ 105 h 188"/>
                <a:gd name="T14" fmla="*/ 5 w 207"/>
                <a:gd name="T15" fmla="*/ 104 h 188"/>
                <a:gd name="T16" fmla="*/ 6 w 207"/>
                <a:gd name="T17" fmla="*/ 104 h 188"/>
                <a:gd name="T18" fmla="*/ 5 w 207"/>
                <a:gd name="T19" fmla="*/ 104 h 188"/>
                <a:gd name="T20" fmla="*/ 5 w 207"/>
                <a:gd name="T21" fmla="*/ 104 h 188"/>
                <a:gd name="T22" fmla="*/ 5 w 207"/>
                <a:gd name="T23" fmla="*/ 104 h 188"/>
                <a:gd name="T24" fmla="*/ 5 w 207"/>
                <a:gd name="T25" fmla="*/ 104 h 188"/>
                <a:gd name="T26" fmla="*/ 103 w 207"/>
                <a:gd name="T27" fmla="*/ 0 h 188"/>
                <a:gd name="T28" fmla="*/ 92 w 207"/>
                <a:gd name="T29" fmla="*/ 0 h 188"/>
                <a:gd name="T30" fmla="*/ 5 w 207"/>
                <a:gd name="T31" fmla="*/ 104 h 188"/>
                <a:gd name="T32" fmla="*/ 70 w 207"/>
                <a:gd name="T33" fmla="*/ 5 h 188"/>
                <a:gd name="T34" fmla="*/ 41 w 207"/>
                <a:gd name="T35" fmla="*/ 83 h 188"/>
                <a:gd name="T36" fmla="*/ 139 w 207"/>
                <a:gd name="T37" fmla="*/ 167 h 188"/>
                <a:gd name="T38" fmla="*/ 150 w 207"/>
                <a:gd name="T39" fmla="*/ 166 h 188"/>
                <a:gd name="T40" fmla="*/ 172 w 207"/>
                <a:gd name="T41" fmla="*/ 161 h 188"/>
                <a:gd name="T42" fmla="*/ 172 w 207"/>
                <a:gd name="T43" fmla="*/ 161 h 188"/>
                <a:gd name="T44" fmla="*/ 172 w 207"/>
                <a:gd name="T45" fmla="*/ 161 h 188"/>
                <a:gd name="T46" fmla="*/ 114 w 207"/>
                <a:gd name="T47" fmla="*/ 187 h 188"/>
                <a:gd name="T48" fmla="*/ 103 w 207"/>
                <a:gd name="T49" fmla="*/ 188 h 188"/>
                <a:gd name="T50" fmla="*/ 114 w 207"/>
                <a:gd name="T51" fmla="*/ 187 h 188"/>
                <a:gd name="T52" fmla="*/ 201 w 207"/>
                <a:gd name="T53" fmla="*/ 83 h 188"/>
                <a:gd name="T54" fmla="*/ 103 w 207"/>
                <a:gd name="T55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188">
                  <a:moveTo>
                    <a:pt x="103" y="188"/>
                  </a:moveTo>
                  <a:cubicBezTo>
                    <a:pt x="103" y="188"/>
                    <a:pt x="103" y="188"/>
                    <a:pt x="103" y="188"/>
                  </a:cubicBezTo>
                  <a:cubicBezTo>
                    <a:pt x="103" y="188"/>
                    <a:pt x="103" y="188"/>
                    <a:pt x="103" y="188"/>
                  </a:cubicBezTo>
                  <a:cubicBezTo>
                    <a:pt x="103" y="188"/>
                    <a:pt x="103" y="188"/>
                    <a:pt x="103" y="188"/>
                  </a:cubicBezTo>
                  <a:moveTo>
                    <a:pt x="6" y="105"/>
                  </a:move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moveTo>
                    <a:pt x="5" y="104"/>
                  </a:moveTo>
                  <a:cubicBezTo>
                    <a:pt x="5" y="104"/>
                    <a:pt x="6" y="104"/>
                    <a:pt x="6" y="104"/>
                  </a:cubicBezTo>
                  <a:cubicBezTo>
                    <a:pt x="6" y="104"/>
                    <a:pt x="5" y="104"/>
                    <a:pt x="5" y="104"/>
                  </a:cubicBezTo>
                  <a:moveTo>
                    <a:pt x="5" y="104"/>
                  </a:moveTo>
                  <a:cubicBezTo>
                    <a:pt x="5" y="104"/>
                    <a:pt x="5" y="104"/>
                    <a:pt x="5" y="104"/>
                  </a:cubicBezTo>
                  <a:cubicBezTo>
                    <a:pt x="5" y="104"/>
                    <a:pt x="5" y="104"/>
                    <a:pt x="5" y="104"/>
                  </a:cubicBezTo>
                  <a:moveTo>
                    <a:pt x="103" y="0"/>
                  </a:moveTo>
                  <a:cubicBezTo>
                    <a:pt x="99" y="0"/>
                    <a:pt x="96" y="0"/>
                    <a:pt x="92" y="0"/>
                  </a:cubicBezTo>
                  <a:cubicBezTo>
                    <a:pt x="38" y="6"/>
                    <a:pt x="0" y="52"/>
                    <a:pt x="5" y="104"/>
                  </a:cubicBezTo>
                  <a:cubicBezTo>
                    <a:pt x="1" y="60"/>
                    <a:pt x="28" y="20"/>
                    <a:pt x="70" y="5"/>
                  </a:cubicBezTo>
                  <a:cubicBezTo>
                    <a:pt x="49" y="25"/>
                    <a:pt x="38" y="53"/>
                    <a:pt x="41" y="83"/>
                  </a:cubicBezTo>
                  <a:cubicBezTo>
                    <a:pt x="47" y="131"/>
                    <a:pt x="90" y="167"/>
                    <a:pt x="139" y="167"/>
                  </a:cubicBezTo>
                  <a:cubicBezTo>
                    <a:pt x="143" y="167"/>
                    <a:pt x="146" y="166"/>
                    <a:pt x="150" y="166"/>
                  </a:cubicBezTo>
                  <a:cubicBezTo>
                    <a:pt x="158" y="165"/>
                    <a:pt x="165" y="163"/>
                    <a:pt x="172" y="161"/>
                  </a:cubicBezTo>
                  <a:cubicBezTo>
                    <a:pt x="172" y="161"/>
                    <a:pt x="172" y="161"/>
                    <a:pt x="172" y="161"/>
                  </a:cubicBezTo>
                  <a:cubicBezTo>
                    <a:pt x="172" y="161"/>
                    <a:pt x="172" y="161"/>
                    <a:pt x="172" y="161"/>
                  </a:cubicBezTo>
                  <a:cubicBezTo>
                    <a:pt x="157" y="175"/>
                    <a:pt x="137" y="185"/>
                    <a:pt x="114" y="187"/>
                  </a:cubicBezTo>
                  <a:cubicBezTo>
                    <a:pt x="111" y="188"/>
                    <a:pt x="107" y="188"/>
                    <a:pt x="103" y="188"/>
                  </a:cubicBezTo>
                  <a:cubicBezTo>
                    <a:pt x="107" y="188"/>
                    <a:pt x="111" y="188"/>
                    <a:pt x="114" y="187"/>
                  </a:cubicBezTo>
                  <a:cubicBezTo>
                    <a:pt x="168" y="182"/>
                    <a:pt x="207" y="135"/>
                    <a:pt x="201" y="83"/>
                  </a:cubicBezTo>
                  <a:cubicBezTo>
                    <a:pt x="195" y="35"/>
                    <a:pt x="152" y="0"/>
                    <a:pt x="103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 dirty="0"/>
            </a:p>
          </p:txBody>
        </p:sp>
        <p:sp>
          <p:nvSpPr>
            <p:cNvPr id="10" name="Freeform 14"/>
            <p:cNvSpPr/>
            <p:nvPr/>
          </p:nvSpPr>
          <p:spPr bwMode="auto">
            <a:xfrm>
              <a:off x="7251700" y="179388"/>
              <a:ext cx="344488" cy="369888"/>
            </a:xfrm>
            <a:custGeom>
              <a:avLst/>
              <a:gdLst>
                <a:gd name="T0" fmla="*/ 69 w 171"/>
                <a:gd name="T1" fmla="*/ 0 h 183"/>
                <a:gd name="T2" fmla="*/ 4 w 171"/>
                <a:gd name="T3" fmla="*/ 99 h 183"/>
                <a:gd name="T4" fmla="*/ 4 w 171"/>
                <a:gd name="T5" fmla="*/ 99 h 183"/>
                <a:gd name="T6" fmla="*/ 4 w 171"/>
                <a:gd name="T7" fmla="*/ 99 h 183"/>
                <a:gd name="T8" fmla="*/ 4 w 171"/>
                <a:gd name="T9" fmla="*/ 99 h 183"/>
                <a:gd name="T10" fmla="*/ 5 w 171"/>
                <a:gd name="T11" fmla="*/ 99 h 183"/>
                <a:gd name="T12" fmla="*/ 5 w 171"/>
                <a:gd name="T13" fmla="*/ 100 h 183"/>
                <a:gd name="T14" fmla="*/ 5 w 171"/>
                <a:gd name="T15" fmla="*/ 100 h 183"/>
                <a:gd name="T16" fmla="*/ 5 w 171"/>
                <a:gd name="T17" fmla="*/ 100 h 183"/>
                <a:gd name="T18" fmla="*/ 5 w 171"/>
                <a:gd name="T19" fmla="*/ 100 h 183"/>
                <a:gd name="T20" fmla="*/ 5 w 171"/>
                <a:gd name="T21" fmla="*/ 100 h 183"/>
                <a:gd name="T22" fmla="*/ 102 w 171"/>
                <a:gd name="T23" fmla="*/ 183 h 183"/>
                <a:gd name="T24" fmla="*/ 102 w 171"/>
                <a:gd name="T25" fmla="*/ 183 h 183"/>
                <a:gd name="T26" fmla="*/ 102 w 171"/>
                <a:gd name="T27" fmla="*/ 183 h 183"/>
                <a:gd name="T28" fmla="*/ 102 w 171"/>
                <a:gd name="T29" fmla="*/ 183 h 183"/>
                <a:gd name="T30" fmla="*/ 113 w 171"/>
                <a:gd name="T31" fmla="*/ 182 h 183"/>
                <a:gd name="T32" fmla="*/ 171 w 171"/>
                <a:gd name="T33" fmla="*/ 156 h 183"/>
                <a:gd name="T34" fmla="*/ 149 w 171"/>
                <a:gd name="T35" fmla="*/ 161 h 183"/>
                <a:gd name="T36" fmla="*/ 138 w 171"/>
                <a:gd name="T37" fmla="*/ 162 h 183"/>
                <a:gd name="T38" fmla="*/ 40 w 171"/>
                <a:gd name="T39" fmla="*/ 78 h 183"/>
                <a:gd name="T40" fmla="*/ 69 w 171"/>
                <a:gd name="T4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1" h="183">
                  <a:moveTo>
                    <a:pt x="69" y="0"/>
                  </a:moveTo>
                  <a:cubicBezTo>
                    <a:pt x="27" y="15"/>
                    <a:pt x="0" y="55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5" y="99"/>
                    <a:pt x="5" y="99"/>
                  </a:cubicBezTo>
                  <a:cubicBezTo>
                    <a:pt x="5" y="99"/>
                    <a:pt x="5" y="100"/>
                    <a:pt x="5" y="100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11" y="148"/>
                    <a:pt x="53" y="183"/>
                    <a:pt x="102" y="183"/>
                  </a:cubicBezTo>
                  <a:cubicBezTo>
                    <a:pt x="102" y="183"/>
                    <a:pt x="102" y="183"/>
                    <a:pt x="102" y="183"/>
                  </a:cubicBezTo>
                  <a:cubicBezTo>
                    <a:pt x="102" y="183"/>
                    <a:pt x="102" y="183"/>
                    <a:pt x="102" y="183"/>
                  </a:cubicBezTo>
                  <a:cubicBezTo>
                    <a:pt x="102" y="183"/>
                    <a:pt x="102" y="183"/>
                    <a:pt x="102" y="183"/>
                  </a:cubicBezTo>
                  <a:cubicBezTo>
                    <a:pt x="106" y="183"/>
                    <a:pt x="110" y="183"/>
                    <a:pt x="113" y="182"/>
                  </a:cubicBezTo>
                  <a:cubicBezTo>
                    <a:pt x="136" y="180"/>
                    <a:pt x="156" y="170"/>
                    <a:pt x="171" y="156"/>
                  </a:cubicBezTo>
                  <a:cubicBezTo>
                    <a:pt x="164" y="158"/>
                    <a:pt x="157" y="160"/>
                    <a:pt x="149" y="161"/>
                  </a:cubicBezTo>
                  <a:cubicBezTo>
                    <a:pt x="145" y="161"/>
                    <a:pt x="142" y="162"/>
                    <a:pt x="138" y="162"/>
                  </a:cubicBezTo>
                  <a:cubicBezTo>
                    <a:pt x="89" y="162"/>
                    <a:pt x="46" y="126"/>
                    <a:pt x="40" y="78"/>
                  </a:cubicBezTo>
                  <a:cubicBezTo>
                    <a:pt x="37" y="48"/>
                    <a:pt x="48" y="20"/>
                    <a:pt x="69" y="0"/>
                  </a:cubicBezTo>
                </a:path>
              </a:pathLst>
            </a:custGeom>
            <a:solidFill>
              <a:schemeClr val="accent4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11" name="Freeform 15"/>
            <p:cNvSpPr>
              <a:spLocks noEditPoints="1"/>
            </p:cNvSpPr>
            <p:nvPr/>
          </p:nvSpPr>
          <p:spPr bwMode="auto">
            <a:xfrm>
              <a:off x="4700588" y="1058863"/>
              <a:ext cx="646113" cy="587375"/>
            </a:xfrm>
            <a:custGeom>
              <a:avLst/>
              <a:gdLst>
                <a:gd name="T0" fmla="*/ 160 w 320"/>
                <a:gd name="T1" fmla="*/ 291 h 291"/>
                <a:gd name="T2" fmla="*/ 160 w 320"/>
                <a:gd name="T3" fmla="*/ 291 h 291"/>
                <a:gd name="T4" fmla="*/ 160 w 320"/>
                <a:gd name="T5" fmla="*/ 291 h 291"/>
                <a:gd name="T6" fmla="*/ 160 w 320"/>
                <a:gd name="T7" fmla="*/ 291 h 291"/>
                <a:gd name="T8" fmla="*/ 177 w 320"/>
                <a:gd name="T9" fmla="*/ 290 h 291"/>
                <a:gd name="T10" fmla="*/ 160 w 320"/>
                <a:gd name="T11" fmla="*/ 291 h 291"/>
                <a:gd name="T12" fmla="*/ 177 w 320"/>
                <a:gd name="T13" fmla="*/ 290 h 291"/>
                <a:gd name="T14" fmla="*/ 177 w 320"/>
                <a:gd name="T15" fmla="*/ 290 h 291"/>
                <a:gd name="T16" fmla="*/ 177 w 320"/>
                <a:gd name="T17" fmla="*/ 290 h 291"/>
                <a:gd name="T18" fmla="*/ 177 w 320"/>
                <a:gd name="T19" fmla="*/ 290 h 291"/>
                <a:gd name="T20" fmla="*/ 177 w 320"/>
                <a:gd name="T21" fmla="*/ 290 h 291"/>
                <a:gd name="T22" fmla="*/ 177 w 320"/>
                <a:gd name="T23" fmla="*/ 290 h 291"/>
                <a:gd name="T24" fmla="*/ 178 w 320"/>
                <a:gd name="T25" fmla="*/ 290 h 291"/>
                <a:gd name="T26" fmla="*/ 178 w 320"/>
                <a:gd name="T27" fmla="*/ 290 h 291"/>
                <a:gd name="T28" fmla="*/ 178 w 320"/>
                <a:gd name="T29" fmla="*/ 290 h 291"/>
                <a:gd name="T30" fmla="*/ 178 w 320"/>
                <a:gd name="T31" fmla="*/ 290 h 291"/>
                <a:gd name="T32" fmla="*/ 178 w 320"/>
                <a:gd name="T33" fmla="*/ 290 h 291"/>
                <a:gd name="T34" fmla="*/ 178 w 320"/>
                <a:gd name="T35" fmla="*/ 290 h 291"/>
                <a:gd name="T36" fmla="*/ 179 w 320"/>
                <a:gd name="T37" fmla="*/ 290 h 291"/>
                <a:gd name="T38" fmla="*/ 178 w 320"/>
                <a:gd name="T39" fmla="*/ 290 h 291"/>
                <a:gd name="T40" fmla="*/ 179 w 320"/>
                <a:gd name="T41" fmla="*/ 290 h 291"/>
                <a:gd name="T42" fmla="*/ 179 w 320"/>
                <a:gd name="T43" fmla="*/ 290 h 291"/>
                <a:gd name="T44" fmla="*/ 179 w 320"/>
                <a:gd name="T45" fmla="*/ 290 h 291"/>
                <a:gd name="T46" fmla="*/ 179 w 320"/>
                <a:gd name="T47" fmla="*/ 290 h 291"/>
                <a:gd name="T48" fmla="*/ 180 w 320"/>
                <a:gd name="T49" fmla="*/ 290 h 291"/>
                <a:gd name="T50" fmla="*/ 179 w 320"/>
                <a:gd name="T51" fmla="*/ 290 h 291"/>
                <a:gd name="T52" fmla="*/ 180 w 320"/>
                <a:gd name="T53" fmla="*/ 290 h 291"/>
                <a:gd name="T54" fmla="*/ 181 w 320"/>
                <a:gd name="T55" fmla="*/ 290 h 291"/>
                <a:gd name="T56" fmla="*/ 180 w 320"/>
                <a:gd name="T57" fmla="*/ 290 h 291"/>
                <a:gd name="T58" fmla="*/ 181 w 320"/>
                <a:gd name="T59" fmla="*/ 290 h 291"/>
                <a:gd name="T60" fmla="*/ 9 w 320"/>
                <a:gd name="T61" fmla="*/ 164 h 291"/>
                <a:gd name="T62" fmla="*/ 9 w 320"/>
                <a:gd name="T63" fmla="*/ 164 h 291"/>
                <a:gd name="T64" fmla="*/ 9 w 320"/>
                <a:gd name="T65" fmla="*/ 164 h 291"/>
                <a:gd name="T66" fmla="*/ 9 w 320"/>
                <a:gd name="T67" fmla="*/ 162 h 291"/>
                <a:gd name="T68" fmla="*/ 9 w 320"/>
                <a:gd name="T69" fmla="*/ 162 h 291"/>
                <a:gd name="T70" fmla="*/ 9 w 320"/>
                <a:gd name="T71" fmla="*/ 162 h 291"/>
                <a:gd name="T72" fmla="*/ 9 w 320"/>
                <a:gd name="T73" fmla="*/ 161 h 291"/>
                <a:gd name="T74" fmla="*/ 9 w 320"/>
                <a:gd name="T75" fmla="*/ 161 h 291"/>
                <a:gd name="T76" fmla="*/ 9 w 320"/>
                <a:gd name="T77" fmla="*/ 161 h 291"/>
                <a:gd name="T78" fmla="*/ 9 w 320"/>
                <a:gd name="T79" fmla="*/ 161 h 291"/>
                <a:gd name="T80" fmla="*/ 9 w 320"/>
                <a:gd name="T81" fmla="*/ 161 h 291"/>
                <a:gd name="T82" fmla="*/ 9 w 320"/>
                <a:gd name="T83" fmla="*/ 161 h 291"/>
                <a:gd name="T84" fmla="*/ 160 w 320"/>
                <a:gd name="T85" fmla="*/ 0 h 291"/>
                <a:gd name="T86" fmla="*/ 143 w 320"/>
                <a:gd name="T87" fmla="*/ 1 h 291"/>
                <a:gd name="T88" fmla="*/ 9 w 320"/>
                <a:gd name="T89" fmla="*/ 161 h 291"/>
                <a:gd name="T90" fmla="*/ 109 w 320"/>
                <a:gd name="T91" fmla="*/ 9 h 291"/>
                <a:gd name="T92" fmla="*/ 64 w 320"/>
                <a:gd name="T93" fmla="*/ 129 h 291"/>
                <a:gd name="T94" fmla="*/ 215 w 320"/>
                <a:gd name="T95" fmla="*/ 258 h 291"/>
                <a:gd name="T96" fmla="*/ 233 w 320"/>
                <a:gd name="T97" fmla="*/ 257 h 291"/>
                <a:gd name="T98" fmla="*/ 266 w 320"/>
                <a:gd name="T99" fmla="*/ 249 h 291"/>
                <a:gd name="T100" fmla="*/ 266 w 320"/>
                <a:gd name="T101" fmla="*/ 249 h 291"/>
                <a:gd name="T102" fmla="*/ 266 w 320"/>
                <a:gd name="T103" fmla="*/ 249 h 291"/>
                <a:gd name="T104" fmla="*/ 181 w 320"/>
                <a:gd name="T105" fmla="*/ 290 h 291"/>
                <a:gd name="T106" fmla="*/ 311 w 320"/>
                <a:gd name="T107" fmla="*/ 129 h 291"/>
                <a:gd name="T108" fmla="*/ 160 w 320"/>
                <a:gd name="T10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291">
                  <a:moveTo>
                    <a:pt x="160" y="291"/>
                  </a:moveTo>
                  <a:cubicBezTo>
                    <a:pt x="160" y="291"/>
                    <a:pt x="160" y="291"/>
                    <a:pt x="1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91"/>
                    <a:pt x="160" y="291"/>
                    <a:pt x="160" y="291"/>
                  </a:cubicBezTo>
                  <a:moveTo>
                    <a:pt x="177" y="290"/>
                  </a:moveTo>
                  <a:cubicBezTo>
                    <a:pt x="171" y="291"/>
                    <a:pt x="165" y="291"/>
                    <a:pt x="160" y="291"/>
                  </a:cubicBezTo>
                  <a:cubicBezTo>
                    <a:pt x="165" y="291"/>
                    <a:pt x="171" y="291"/>
                    <a:pt x="177" y="290"/>
                  </a:cubicBezTo>
                  <a:moveTo>
                    <a:pt x="177" y="290"/>
                  </a:moveTo>
                  <a:cubicBezTo>
                    <a:pt x="177" y="290"/>
                    <a:pt x="177" y="290"/>
                    <a:pt x="177" y="290"/>
                  </a:cubicBezTo>
                  <a:cubicBezTo>
                    <a:pt x="177" y="290"/>
                    <a:pt x="177" y="290"/>
                    <a:pt x="177" y="290"/>
                  </a:cubicBezTo>
                  <a:cubicBezTo>
                    <a:pt x="177" y="290"/>
                    <a:pt x="177" y="290"/>
                    <a:pt x="177" y="290"/>
                  </a:cubicBezTo>
                  <a:cubicBezTo>
                    <a:pt x="177" y="290"/>
                    <a:pt x="177" y="290"/>
                    <a:pt x="177" y="290"/>
                  </a:cubicBezTo>
                  <a:moveTo>
                    <a:pt x="178" y="290"/>
                  </a:moveTo>
                  <a:cubicBezTo>
                    <a:pt x="178" y="290"/>
                    <a:pt x="178" y="290"/>
                    <a:pt x="178" y="290"/>
                  </a:cubicBezTo>
                  <a:cubicBezTo>
                    <a:pt x="178" y="290"/>
                    <a:pt x="178" y="290"/>
                    <a:pt x="178" y="290"/>
                  </a:cubicBezTo>
                  <a:moveTo>
                    <a:pt x="178" y="290"/>
                  </a:moveTo>
                  <a:cubicBezTo>
                    <a:pt x="178" y="290"/>
                    <a:pt x="178" y="290"/>
                    <a:pt x="178" y="290"/>
                  </a:cubicBezTo>
                  <a:cubicBezTo>
                    <a:pt x="178" y="290"/>
                    <a:pt x="178" y="290"/>
                    <a:pt x="178" y="290"/>
                  </a:cubicBezTo>
                  <a:moveTo>
                    <a:pt x="179" y="290"/>
                  </a:moveTo>
                  <a:cubicBezTo>
                    <a:pt x="179" y="290"/>
                    <a:pt x="179" y="290"/>
                    <a:pt x="178" y="290"/>
                  </a:cubicBezTo>
                  <a:cubicBezTo>
                    <a:pt x="179" y="290"/>
                    <a:pt x="179" y="290"/>
                    <a:pt x="179" y="290"/>
                  </a:cubicBezTo>
                  <a:moveTo>
                    <a:pt x="179" y="290"/>
                  </a:moveTo>
                  <a:cubicBezTo>
                    <a:pt x="179" y="290"/>
                    <a:pt x="179" y="290"/>
                    <a:pt x="179" y="290"/>
                  </a:cubicBezTo>
                  <a:cubicBezTo>
                    <a:pt x="179" y="290"/>
                    <a:pt x="179" y="290"/>
                    <a:pt x="179" y="290"/>
                  </a:cubicBezTo>
                  <a:moveTo>
                    <a:pt x="180" y="290"/>
                  </a:moveTo>
                  <a:cubicBezTo>
                    <a:pt x="180" y="290"/>
                    <a:pt x="180" y="290"/>
                    <a:pt x="179" y="290"/>
                  </a:cubicBezTo>
                  <a:cubicBezTo>
                    <a:pt x="180" y="290"/>
                    <a:pt x="180" y="290"/>
                    <a:pt x="180" y="290"/>
                  </a:cubicBezTo>
                  <a:moveTo>
                    <a:pt x="181" y="290"/>
                  </a:moveTo>
                  <a:cubicBezTo>
                    <a:pt x="181" y="290"/>
                    <a:pt x="181" y="290"/>
                    <a:pt x="180" y="290"/>
                  </a:cubicBezTo>
                  <a:cubicBezTo>
                    <a:pt x="181" y="290"/>
                    <a:pt x="181" y="290"/>
                    <a:pt x="181" y="290"/>
                  </a:cubicBezTo>
                  <a:moveTo>
                    <a:pt x="9" y="164"/>
                  </a:moveTo>
                  <a:cubicBezTo>
                    <a:pt x="9" y="164"/>
                    <a:pt x="9" y="164"/>
                    <a:pt x="9" y="164"/>
                  </a:cubicBezTo>
                  <a:cubicBezTo>
                    <a:pt x="9" y="164"/>
                    <a:pt x="9" y="164"/>
                    <a:pt x="9" y="164"/>
                  </a:cubicBezTo>
                  <a:moveTo>
                    <a:pt x="9" y="162"/>
                  </a:moveTo>
                  <a:cubicBezTo>
                    <a:pt x="9" y="162"/>
                    <a:pt x="9" y="162"/>
                    <a:pt x="9" y="162"/>
                  </a:cubicBezTo>
                  <a:cubicBezTo>
                    <a:pt x="9" y="162"/>
                    <a:pt x="9" y="162"/>
                    <a:pt x="9" y="162"/>
                  </a:cubicBezTo>
                  <a:moveTo>
                    <a:pt x="9" y="161"/>
                  </a:move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moveTo>
                    <a:pt x="9" y="161"/>
                  </a:move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moveTo>
                    <a:pt x="160" y="0"/>
                  </a:moveTo>
                  <a:cubicBezTo>
                    <a:pt x="154" y="0"/>
                    <a:pt x="148" y="1"/>
                    <a:pt x="143" y="1"/>
                  </a:cubicBezTo>
                  <a:cubicBezTo>
                    <a:pt x="60" y="10"/>
                    <a:pt x="0" y="81"/>
                    <a:pt x="9" y="161"/>
                  </a:cubicBezTo>
                  <a:cubicBezTo>
                    <a:pt x="1" y="93"/>
                    <a:pt x="44" y="31"/>
                    <a:pt x="109" y="9"/>
                  </a:cubicBezTo>
                  <a:cubicBezTo>
                    <a:pt x="77" y="39"/>
                    <a:pt x="59" y="83"/>
                    <a:pt x="64" y="129"/>
                  </a:cubicBezTo>
                  <a:cubicBezTo>
                    <a:pt x="73" y="203"/>
                    <a:pt x="139" y="258"/>
                    <a:pt x="215" y="258"/>
                  </a:cubicBezTo>
                  <a:cubicBezTo>
                    <a:pt x="221" y="258"/>
                    <a:pt x="227" y="258"/>
                    <a:pt x="233" y="257"/>
                  </a:cubicBezTo>
                  <a:cubicBezTo>
                    <a:pt x="244" y="256"/>
                    <a:pt x="256" y="253"/>
                    <a:pt x="266" y="249"/>
                  </a:cubicBezTo>
                  <a:cubicBezTo>
                    <a:pt x="266" y="249"/>
                    <a:pt x="266" y="249"/>
                    <a:pt x="266" y="249"/>
                  </a:cubicBezTo>
                  <a:cubicBezTo>
                    <a:pt x="266" y="249"/>
                    <a:pt x="266" y="249"/>
                    <a:pt x="266" y="249"/>
                  </a:cubicBezTo>
                  <a:cubicBezTo>
                    <a:pt x="244" y="271"/>
                    <a:pt x="214" y="285"/>
                    <a:pt x="181" y="290"/>
                  </a:cubicBezTo>
                  <a:cubicBezTo>
                    <a:pt x="262" y="279"/>
                    <a:pt x="320" y="208"/>
                    <a:pt x="311" y="129"/>
                  </a:cubicBezTo>
                  <a:cubicBezTo>
                    <a:pt x="302" y="55"/>
                    <a:pt x="236" y="0"/>
                    <a:pt x="16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12" name="Freeform 16"/>
            <p:cNvSpPr/>
            <p:nvPr/>
          </p:nvSpPr>
          <p:spPr bwMode="auto">
            <a:xfrm>
              <a:off x="4702175" y="1077913"/>
              <a:ext cx="534988" cy="568325"/>
            </a:xfrm>
            <a:custGeom>
              <a:avLst/>
              <a:gdLst>
                <a:gd name="T0" fmla="*/ 108 w 265"/>
                <a:gd name="T1" fmla="*/ 0 h 282"/>
                <a:gd name="T2" fmla="*/ 8 w 265"/>
                <a:gd name="T3" fmla="*/ 152 h 282"/>
                <a:gd name="T4" fmla="*/ 8 w 265"/>
                <a:gd name="T5" fmla="*/ 152 h 282"/>
                <a:gd name="T6" fmla="*/ 8 w 265"/>
                <a:gd name="T7" fmla="*/ 152 h 282"/>
                <a:gd name="T8" fmla="*/ 8 w 265"/>
                <a:gd name="T9" fmla="*/ 152 h 282"/>
                <a:gd name="T10" fmla="*/ 8 w 265"/>
                <a:gd name="T11" fmla="*/ 152 h 282"/>
                <a:gd name="T12" fmla="*/ 8 w 265"/>
                <a:gd name="T13" fmla="*/ 153 h 282"/>
                <a:gd name="T14" fmla="*/ 8 w 265"/>
                <a:gd name="T15" fmla="*/ 153 h 282"/>
                <a:gd name="T16" fmla="*/ 8 w 265"/>
                <a:gd name="T17" fmla="*/ 153 h 282"/>
                <a:gd name="T18" fmla="*/ 8 w 265"/>
                <a:gd name="T19" fmla="*/ 153 h 282"/>
                <a:gd name="T20" fmla="*/ 8 w 265"/>
                <a:gd name="T21" fmla="*/ 153 h 282"/>
                <a:gd name="T22" fmla="*/ 8 w 265"/>
                <a:gd name="T23" fmla="*/ 155 h 282"/>
                <a:gd name="T24" fmla="*/ 8 w 265"/>
                <a:gd name="T25" fmla="*/ 155 h 282"/>
                <a:gd name="T26" fmla="*/ 159 w 265"/>
                <a:gd name="T27" fmla="*/ 282 h 282"/>
                <a:gd name="T28" fmla="*/ 159 w 265"/>
                <a:gd name="T29" fmla="*/ 282 h 282"/>
                <a:gd name="T30" fmla="*/ 159 w 265"/>
                <a:gd name="T31" fmla="*/ 282 h 282"/>
                <a:gd name="T32" fmla="*/ 159 w 265"/>
                <a:gd name="T33" fmla="*/ 282 h 282"/>
                <a:gd name="T34" fmla="*/ 176 w 265"/>
                <a:gd name="T35" fmla="*/ 281 h 282"/>
                <a:gd name="T36" fmla="*/ 176 w 265"/>
                <a:gd name="T37" fmla="*/ 281 h 282"/>
                <a:gd name="T38" fmla="*/ 176 w 265"/>
                <a:gd name="T39" fmla="*/ 281 h 282"/>
                <a:gd name="T40" fmla="*/ 176 w 265"/>
                <a:gd name="T41" fmla="*/ 281 h 282"/>
                <a:gd name="T42" fmla="*/ 177 w 265"/>
                <a:gd name="T43" fmla="*/ 281 h 282"/>
                <a:gd name="T44" fmla="*/ 177 w 265"/>
                <a:gd name="T45" fmla="*/ 281 h 282"/>
                <a:gd name="T46" fmla="*/ 177 w 265"/>
                <a:gd name="T47" fmla="*/ 281 h 282"/>
                <a:gd name="T48" fmla="*/ 177 w 265"/>
                <a:gd name="T49" fmla="*/ 281 h 282"/>
                <a:gd name="T50" fmla="*/ 177 w 265"/>
                <a:gd name="T51" fmla="*/ 281 h 282"/>
                <a:gd name="T52" fmla="*/ 178 w 265"/>
                <a:gd name="T53" fmla="*/ 281 h 282"/>
                <a:gd name="T54" fmla="*/ 178 w 265"/>
                <a:gd name="T55" fmla="*/ 281 h 282"/>
                <a:gd name="T56" fmla="*/ 178 w 265"/>
                <a:gd name="T57" fmla="*/ 281 h 282"/>
                <a:gd name="T58" fmla="*/ 178 w 265"/>
                <a:gd name="T59" fmla="*/ 281 h 282"/>
                <a:gd name="T60" fmla="*/ 179 w 265"/>
                <a:gd name="T61" fmla="*/ 281 h 282"/>
                <a:gd name="T62" fmla="*/ 179 w 265"/>
                <a:gd name="T63" fmla="*/ 281 h 282"/>
                <a:gd name="T64" fmla="*/ 180 w 265"/>
                <a:gd name="T65" fmla="*/ 281 h 282"/>
                <a:gd name="T66" fmla="*/ 180 w 265"/>
                <a:gd name="T67" fmla="*/ 281 h 282"/>
                <a:gd name="T68" fmla="*/ 265 w 265"/>
                <a:gd name="T69" fmla="*/ 240 h 282"/>
                <a:gd name="T70" fmla="*/ 232 w 265"/>
                <a:gd name="T71" fmla="*/ 248 h 282"/>
                <a:gd name="T72" fmla="*/ 214 w 265"/>
                <a:gd name="T73" fmla="*/ 249 h 282"/>
                <a:gd name="T74" fmla="*/ 63 w 265"/>
                <a:gd name="T75" fmla="*/ 120 h 282"/>
                <a:gd name="T76" fmla="*/ 108 w 265"/>
                <a:gd name="T77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5" h="282">
                  <a:moveTo>
                    <a:pt x="108" y="0"/>
                  </a:moveTo>
                  <a:cubicBezTo>
                    <a:pt x="43" y="22"/>
                    <a:pt x="0" y="84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2"/>
                    <a:pt x="8" y="152"/>
                    <a:pt x="8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4"/>
                    <a:pt x="8" y="155"/>
                    <a:pt x="8" y="155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18" y="228"/>
                    <a:pt x="83" y="282"/>
                    <a:pt x="159" y="282"/>
                  </a:cubicBezTo>
                  <a:cubicBezTo>
                    <a:pt x="159" y="282"/>
                    <a:pt x="159" y="282"/>
                    <a:pt x="159" y="282"/>
                  </a:cubicBezTo>
                  <a:cubicBezTo>
                    <a:pt x="159" y="282"/>
                    <a:pt x="159" y="282"/>
                    <a:pt x="159" y="282"/>
                  </a:cubicBezTo>
                  <a:cubicBezTo>
                    <a:pt x="159" y="282"/>
                    <a:pt x="159" y="282"/>
                    <a:pt x="159" y="282"/>
                  </a:cubicBezTo>
                  <a:cubicBezTo>
                    <a:pt x="164" y="282"/>
                    <a:pt x="170" y="282"/>
                    <a:pt x="176" y="281"/>
                  </a:cubicBezTo>
                  <a:cubicBezTo>
                    <a:pt x="176" y="281"/>
                    <a:pt x="176" y="281"/>
                    <a:pt x="176" y="281"/>
                  </a:cubicBezTo>
                  <a:cubicBezTo>
                    <a:pt x="176" y="281"/>
                    <a:pt x="176" y="281"/>
                    <a:pt x="176" y="281"/>
                  </a:cubicBezTo>
                  <a:cubicBezTo>
                    <a:pt x="176" y="281"/>
                    <a:pt x="176" y="281"/>
                    <a:pt x="176" y="281"/>
                  </a:cubicBezTo>
                  <a:cubicBezTo>
                    <a:pt x="176" y="281"/>
                    <a:pt x="176" y="281"/>
                    <a:pt x="177" y="281"/>
                  </a:cubicBezTo>
                  <a:cubicBezTo>
                    <a:pt x="177" y="281"/>
                    <a:pt x="177" y="281"/>
                    <a:pt x="177" y="281"/>
                  </a:cubicBezTo>
                  <a:cubicBezTo>
                    <a:pt x="177" y="281"/>
                    <a:pt x="177" y="281"/>
                    <a:pt x="177" y="281"/>
                  </a:cubicBezTo>
                  <a:cubicBezTo>
                    <a:pt x="177" y="281"/>
                    <a:pt x="177" y="281"/>
                    <a:pt x="177" y="281"/>
                  </a:cubicBezTo>
                  <a:cubicBezTo>
                    <a:pt x="177" y="281"/>
                    <a:pt x="177" y="281"/>
                    <a:pt x="177" y="281"/>
                  </a:cubicBezTo>
                  <a:cubicBezTo>
                    <a:pt x="178" y="281"/>
                    <a:pt x="178" y="281"/>
                    <a:pt x="178" y="281"/>
                  </a:cubicBezTo>
                  <a:cubicBezTo>
                    <a:pt x="178" y="281"/>
                    <a:pt x="178" y="281"/>
                    <a:pt x="178" y="281"/>
                  </a:cubicBezTo>
                  <a:cubicBezTo>
                    <a:pt x="178" y="281"/>
                    <a:pt x="178" y="281"/>
                    <a:pt x="178" y="281"/>
                  </a:cubicBezTo>
                  <a:cubicBezTo>
                    <a:pt x="178" y="281"/>
                    <a:pt x="178" y="281"/>
                    <a:pt x="178" y="281"/>
                  </a:cubicBezTo>
                  <a:cubicBezTo>
                    <a:pt x="179" y="281"/>
                    <a:pt x="179" y="281"/>
                    <a:pt x="179" y="281"/>
                  </a:cubicBezTo>
                  <a:cubicBezTo>
                    <a:pt x="179" y="281"/>
                    <a:pt x="179" y="281"/>
                    <a:pt x="179" y="281"/>
                  </a:cubicBezTo>
                  <a:cubicBezTo>
                    <a:pt x="180" y="281"/>
                    <a:pt x="180" y="281"/>
                    <a:pt x="180" y="281"/>
                  </a:cubicBezTo>
                  <a:cubicBezTo>
                    <a:pt x="180" y="281"/>
                    <a:pt x="180" y="281"/>
                    <a:pt x="180" y="281"/>
                  </a:cubicBezTo>
                  <a:cubicBezTo>
                    <a:pt x="213" y="276"/>
                    <a:pt x="243" y="262"/>
                    <a:pt x="265" y="240"/>
                  </a:cubicBezTo>
                  <a:cubicBezTo>
                    <a:pt x="255" y="244"/>
                    <a:pt x="243" y="247"/>
                    <a:pt x="232" y="248"/>
                  </a:cubicBezTo>
                  <a:cubicBezTo>
                    <a:pt x="226" y="249"/>
                    <a:pt x="220" y="249"/>
                    <a:pt x="214" y="249"/>
                  </a:cubicBezTo>
                  <a:cubicBezTo>
                    <a:pt x="138" y="249"/>
                    <a:pt x="72" y="194"/>
                    <a:pt x="63" y="120"/>
                  </a:cubicBezTo>
                  <a:cubicBezTo>
                    <a:pt x="58" y="74"/>
                    <a:pt x="76" y="30"/>
                    <a:pt x="108" y="0"/>
                  </a:cubicBezTo>
                </a:path>
              </a:pathLst>
            </a:custGeom>
            <a:solidFill>
              <a:schemeClr val="accent4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13" name="Freeform 17"/>
            <p:cNvSpPr>
              <a:spLocks noEditPoints="1"/>
            </p:cNvSpPr>
            <p:nvPr/>
          </p:nvSpPr>
          <p:spPr bwMode="auto">
            <a:xfrm>
              <a:off x="6356350" y="887413"/>
              <a:ext cx="306388" cy="287338"/>
            </a:xfrm>
            <a:custGeom>
              <a:avLst/>
              <a:gdLst>
                <a:gd name="T0" fmla="*/ 74 w 152"/>
                <a:gd name="T1" fmla="*/ 142 h 142"/>
                <a:gd name="T2" fmla="*/ 74 w 152"/>
                <a:gd name="T3" fmla="*/ 142 h 142"/>
                <a:gd name="T4" fmla="*/ 74 w 152"/>
                <a:gd name="T5" fmla="*/ 142 h 142"/>
                <a:gd name="T6" fmla="*/ 74 w 152"/>
                <a:gd name="T7" fmla="*/ 142 h 142"/>
                <a:gd name="T8" fmla="*/ 82 w 152"/>
                <a:gd name="T9" fmla="*/ 142 h 142"/>
                <a:gd name="T10" fmla="*/ 82 w 152"/>
                <a:gd name="T11" fmla="*/ 142 h 142"/>
                <a:gd name="T12" fmla="*/ 74 w 152"/>
                <a:gd name="T13" fmla="*/ 142 h 142"/>
                <a:gd name="T14" fmla="*/ 82 w 152"/>
                <a:gd name="T15" fmla="*/ 142 h 142"/>
                <a:gd name="T16" fmla="*/ 82 w 152"/>
                <a:gd name="T17" fmla="*/ 142 h 142"/>
                <a:gd name="T18" fmla="*/ 0 w 152"/>
                <a:gd name="T19" fmla="*/ 81 h 142"/>
                <a:gd name="T20" fmla="*/ 0 w 152"/>
                <a:gd name="T21" fmla="*/ 81 h 142"/>
                <a:gd name="T22" fmla="*/ 0 w 152"/>
                <a:gd name="T23" fmla="*/ 81 h 142"/>
                <a:gd name="T24" fmla="*/ 0 w 152"/>
                <a:gd name="T25" fmla="*/ 79 h 142"/>
                <a:gd name="T26" fmla="*/ 0 w 152"/>
                <a:gd name="T27" fmla="*/ 79 h 142"/>
                <a:gd name="T28" fmla="*/ 0 w 152"/>
                <a:gd name="T29" fmla="*/ 80 h 142"/>
                <a:gd name="T30" fmla="*/ 0 w 152"/>
                <a:gd name="T31" fmla="*/ 79 h 142"/>
                <a:gd name="T32" fmla="*/ 0 w 152"/>
                <a:gd name="T33" fmla="*/ 79 h 142"/>
                <a:gd name="T34" fmla="*/ 5 w 152"/>
                <a:gd name="T35" fmla="*/ 44 h 142"/>
                <a:gd name="T36" fmla="*/ 5 w 152"/>
                <a:gd name="T37" fmla="*/ 44 h 142"/>
                <a:gd name="T38" fmla="*/ 5 w 152"/>
                <a:gd name="T39" fmla="*/ 44 h 142"/>
                <a:gd name="T40" fmla="*/ 74 w 152"/>
                <a:gd name="T41" fmla="*/ 0 h 142"/>
                <a:gd name="T42" fmla="*/ 65 w 152"/>
                <a:gd name="T43" fmla="*/ 1 h 142"/>
                <a:gd name="T44" fmla="*/ 5 w 152"/>
                <a:gd name="T45" fmla="*/ 43 h 142"/>
                <a:gd name="T46" fmla="*/ 49 w 152"/>
                <a:gd name="T47" fmla="*/ 4 h 142"/>
                <a:gd name="T48" fmla="*/ 27 w 152"/>
                <a:gd name="T49" fmla="*/ 63 h 142"/>
                <a:gd name="T50" fmla="*/ 101 w 152"/>
                <a:gd name="T51" fmla="*/ 126 h 142"/>
                <a:gd name="T52" fmla="*/ 109 w 152"/>
                <a:gd name="T53" fmla="*/ 126 h 142"/>
                <a:gd name="T54" fmla="*/ 126 w 152"/>
                <a:gd name="T55" fmla="*/ 122 h 142"/>
                <a:gd name="T56" fmla="*/ 126 w 152"/>
                <a:gd name="T57" fmla="*/ 122 h 142"/>
                <a:gd name="T58" fmla="*/ 126 w 152"/>
                <a:gd name="T59" fmla="*/ 122 h 142"/>
                <a:gd name="T60" fmla="*/ 83 w 152"/>
                <a:gd name="T61" fmla="*/ 142 h 142"/>
                <a:gd name="T62" fmla="*/ 148 w 152"/>
                <a:gd name="T63" fmla="*/ 63 h 142"/>
                <a:gd name="T64" fmla="*/ 74 w 152"/>
                <a:gd name="T65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2" h="142">
                  <a:moveTo>
                    <a:pt x="74" y="142"/>
                  </a:moveTo>
                  <a:cubicBezTo>
                    <a:pt x="74" y="142"/>
                    <a:pt x="74" y="142"/>
                    <a:pt x="74" y="142"/>
                  </a:cubicBezTo>
                  <a:cubicBezTo>
                    <a:pt x="74" y="142"/>
                    <a:pt x="74" y="142"/>
                    <a:pt x="74" y="142"/>
                  </a:cubicBezTo>
                  <a:cubicBezTo>
                    <a:pt x="74" y="142"/>
                    <a:pt x="74" y="142"/>
                    <a:pt x="74" y="142"/>
                  </a:cubicBezTo>
                  <a:moveTo>
                    <a:pt x="82" y="142"/>
                  </a:moveTo>
                  <a:cubicBezTo>
                    <a:pt x="82" y="142"/>
                    <a:pt x="82" y="142"/>
                    <a:pt x="82" y="142"/>
                  </a:cubicBezTo>
                  <a:cubicBezTo>
                    <a:pt x="80" y="142"/>
                    <a:pt x="77" y="142"/>
                    <a:pt x="74" y="142"/>
                  </a:cubicBezTo>
                  <a:cubicBezTo>
                    <a:pt x="77" y="142"/>
                    <a:pt x="79" y="142"/>
                    <a:pt x="82" y="142"/>
                  </a:cubicBezTo>
                  <a:cubicBezTo>
                    <a:pt x="82" y="142"/>
                    <a:pt x="82" y="142"/>
                    <a:pt x="82" y="142"/>
                  </a:cubicBezTo>
                  <a:moveTo>
                    <a:pt x="0" y="81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moveTo>
                    <a:pt x="0" y="79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moveTo>
                    <a:pt x="74" y="0"/>
                  </a:moveTo>
                  <a:cubicBezTo>
                    <a:pt x="71" y="0"/>
                    <a:pt x="68" y="0"/>
                    <a:pt x="65" y="1"/>
                  </a:cubicBezTo>
                  <a:cubicBezTo>
                    <a:pt x="38" y="4"/>
                    <a:pt x="16" y="21"/>
                    <a:pt x="5" y="43"/>
                  </a:cubicBezTo>
                  <a:cubicBezTo>
                    <a:pt x="13" y="25"/>
                    <a:pt x="29" y="11"/>
                    <a:pt x="49" y="4"/>
                  </a:cubicBezTo>
                  <a:cubicBezTo>
                    <a:pt x="33" y="19"/>
                    <a:pt x="25" y="40"/>
                    <a:pt x="27" y="63"/>
                  </a:cubicBezTo>
                  <a:cubicBezTo>
                    <a:pt x="32" y="99"/>
                    <a:pt x="64" y="126"/>
                    <a:pt x="101" y="126"/>
                  </a:cubicBezTo>
                  <a:cubicBezTo>
                    <a:pt x="104" y="126"/>
                    <a:pt x="107" y="126"/>
                    <a:pt x="109" y="126"/>
                  </a:cubicBezTo>
                  <a:cubicBezTo>
                    <a:pt x="115" y="125"/>
                    <a:pt x="121" y="124"/>
                    <a:pt x="126" y="122"/>
                  </a:cubicBezTo>
                  <a:cubicBezTo>
                    <a:pt x="126" y="122"/>
                    <a:pt x="126" y="122"/>
                    <a:pt x="126" y="122"/>
                  </a:cubicBezTo>
                  <a:cubicBezTo>
                    <a:pt x="126" y="122"/>
                    <a:pt x="126" y="122"/>
                    <a:pt x="126" y="122"/>
                  </a:cubicBezTo>
                  <a:cubicBezTo>
                    <a:pt x="115" y="133"/>
                    <a:pt x="100" y="140"/>
                    <a:pt x="83" y="142"/>
                  </a:cubicBezTo>
                  <a:cubicBezTo>
                    <a:pt x="123" y="137"/>
                    <a:pt x="152" y="102"/>
                    <a:pt x="148" y="63"/>
                  </a:cubicBezTo>
                  <a:cubicBezTo>
                    <a:pt x="143" y="27"/>
                    <a:pt x="111" y="0"/>
                    <a:pt x="74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14" name="Freeform 18"/>
            <p:cNvSpPr/>
            <p:nvPr/>
          </p:nvSpPr>
          <p:spPr bwMode="auto">
            <a:xfrm>
              <a:off x="6354763" y="895350"/>
              <a:ext cx="255588" cy="279400"/>
            </a:xfrm>
            <a:custGeom>
              <a:avLst/>
              <a:gdLst>
                <a:gd name="T0" fmla="*/ 50 w 127"/>
                <a:gd name="T1" fmla="*/ 0 h 138"/>
                <a:gd name="T2" fmla="*/ 6 w 127"/>
                <a:gd name="T3" fmla="*/ 39 h 138"/>
                <a:gd name="T4" fmla="*/ 6 w 127"/>
                <a:gd name="T5" fmla="*/ 40 h 138"/>
                <a:gd name="T6" fmla="*/ 6 w 127"/>
                <a:gd name="T7" fmla="*/ 40 h 138"/>
                <a:gd name="T8" fmla="*/ 1 w 127"/>
                <a:gd name="T9" fmla="*/ 75 h 138"/>
                <a:gd name="T10" fmla="*/ 1 w 127"/>
                <a:gd name="T11" fmla="*/ 75 h 138"/>
                <a:gd name="T12" fmla="*/ 1 w 127"/>
                <a:gd name="T13" fmla="*/ 76 h 138"/>
                <a:gd name="T14" fmla="*/ 1 w 127"/>
                <a:gd name="T15" fmla="*/ 77 h 138"/>
                <a:gd name="T16" fmla="*/ 1 w 127"/>
                <a:gd name="T17" fmla="*/ 77 h 138"/>
                <a:gd name="T18" fmla="*/ 75 w 127"/>
                <a:gd name="T19" fmla="*/ 138 h 138"/>
                <a:gd name="T20" fmla="*/ 75 w 127"/>
                <a:gd name="T21" fmla="*/ 138 h 138"/>
                <a:gd name="T22" fmla="*/ 75 w 127"/>
                <a:gd name="T23" fmla="*/ 138 h 138"/>
                <a:gd name="T24" fmla="*/ 75 w 127"/>
                <a:gd name="T25" fmla="*/ 138 h 138"/>
                <a:gd name="T26" fmla="*/ 83 w 127"/>
                <a:gd name="T27" fmla="*/ 138 h 138"/>
                <a:gd name="T28" fmla="*/ 83 w 127"/>
                <a:gd name="T29" fmla="*/ 138 h 138"/>
                <a:gd name="T30" fmla="*/ 84 w 127"/>
                <a:gd name="T31" fmla="*/ 138 h 138"/>
                <a:gd name="T32" fmla="*/ 127 w 127"/>
                <a:gd name="T33" fmla="*/ 118 h 138"/>
                <a:gd name="T34" fmla="*/ 110 w 127"/>
                <a:gd name="T35" fmla="*/ 122 h 138"/>
                <a:gd name="T36" fmla="*/ 102 w 127"/>
                <a:gd name="T37" fmla="*/ 122 h 138"/>
                <a:gd name="T38" fmla="*/ 28 w 127"/>
                <a:gd name="T39" fmla="*/ 59 h 138"/>
                <a:gd name="T40" fmla="*/ 50 w 127"/>
                <a:gd name="T4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38">
                  <a:moveTo>
                    <a:pt x="50" y="0"/>
                  </a:moveTo>
                  <a:cubicBezTo>
                    <a:pt x="30" y="7"/>
                    <a:pt x="14" y="21"/>
                    <a:pt x="6" y="39"/>
                  </a:cubicBezTo>
                  <a:cubicBezTo>
                    <a:pt x="6" y="39"/>
                    <a:pt x="6" y="39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2" y="50"/>
                    <a:pt x="0" y="63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6" y="112"/>
                    <a:pt x="3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8" y="138"/>
                    <a:pt x="81" y="138"/>
                    <a:pt x="83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8"/>
                    <a:pt x="83" y="138"/>
                    <a:pt x="84" y="138"/>
                  </a:cubicBezTo>
                  <a:cubicBezTo>
                    <a:pt x="101" y="136"/>
                    <a:pt x="116" y="129"/>
                    <a:pt x="127" y="118"/>
                  </a:cubicBezTo>
                  <a:cubicBezTo>
                    <a:pt x="122" y="120"/>
                    <a:pt x="116" y="121"/>
                    <a:pt x="110" y="122"/>
                  </a:cubicBezTo>
                  <a:cubicBezTo>
                    <a:pt x="108" y="122"/>
                    <a:pt x="105" y="122"/>
                    <a:pt x="102" y="122"/>
                  </a:cubicBezTo>
                  <a:cubicBezTo>
                    <a:pt x="65" y="122"/>
                    <a:pt x="33" y="95"/>
                    <a:pt x="28" y="59"/>
                  </a:cubicBezTo>
                  <a:cubicBezTo>
                    <a:pt x="26" y="36"/>
                    <a:pt x="34" y="15"/>
                    <a:pt x="50" y="0"/>
                  </a:cubicBezTo>
                </a:path>
              </a:pathLst>
            </a:custGeom>
            <a:solidFill>
              <a:schemeClr val="accent4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5310188" y="1389063"/>
              <a:ext cx="442913" cy="401638"/>
            </a:xfrm>
            <a:custGeom>
              <a:avLst/>
              <a:gdLst>
                <a:gd name="T0" fmla="*/ 109 w 219"/>
                <a:gd name="T1" fmla="*/ 199 h 199"/>
                <a:gd name="T2" fmla="*/ 109 w 219"/>
                <a:gd name="T3" fmla="*/ 199 h 199"/>
                <a:gd name="T4" fmla="*/ 109 w 219"/>
                <a:gd name="T5" fmla="*/ 199 h 199"/>
                <a:gd name="T6" fmla="*/ 109 w 219"/>
                <a:gd name="T7" fmla="*/ 199 h 199"/>
                <a:gd name="T8" fmla="*/ 109 w 219"/>
                <a:gd name="T9" fmla="*/ 0 h 199"/>
                <a:gd name="T10" fmla="*/ 98 w 219"/>
                <a:gd name="T11" fmla="*/ 1 h 199"/>
                <a:gd name="T12" fmla="*/ 6 w 219"/>
                <a:gd name="T13" fmla="*/ 111 h 199"/>
                <a:gd name="T14" fmla="*/ 6 w 219"/>
                <a:gd name="T15" fmla="*/ 111 h 199"/>
                <a:gd name="T16" fmla="*/ 6 w 219"/>
                <a:gd name="T17" fmla="*/ 111 h 199"/>
                <a:gd name="T18" fmla="*/ 75 w 219"/>
                <a:gd name="T19" fmla="*/ 6 h 199"/>
                <a:gd name="T20" fmla="*/ 44 w 219"/>
                <a:gd name="T21" fmla="*/ 88 h 199"/>
                <a:gd name="T22" fmla="*/ 147 w 219"/>
                <a:gd name="T23" fmla="*/ 176 h 199"/>
                <a:gd name="T24" fmla="*/ 159 w 219"/>
                <a:gd name="T25" fmla="*/ 176 h 199"/>
                <a:gd name="T26" fmla="*/ 182 w 219"/>
                <a:gd name="T27" fmla="*/ 170 h 199"/>
                <a:gd name="T28" fmla="*/ 182 w 219"/>
                <a:gd name="T29" fmla="*/ 170 h 199"/>
                <a:gd name="T30" fmla="*/ 182 w 219"/>
                <a:gd name="T31" fmla="*/ 170 h 199"/>
                <a:gd name="T32" fmla="*/ 121 w 219"/>
                <a:gd name="T33" fmla="*/ 198 h 199"/>
                <a:gd name="T34" fmla="*/ 109 w 219"/>
                <a:gd name="T35" fmla="*/ 199 h 199"/>
                <a:gd name="T36" fmla="*/ 121 w 219"/>
                <a:gd name="T37" fmla="*/ 198 h 199"/>
                <a:gd name="T38" fmla="*/ 213 w 219"/>
                <a:gd name="T39" fmla="*/ 88 h 199"/>
                <a:gd name="T40" fmla="*/ 109 w 219"/>
                <a:gd name="T4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199">
                  <a:moveTo>
                    <a:pt x="109" y="199"/>
                  </a:moveTo>
                  <a:cubicBezTo>
                    <a:pt x="109" y="199"/>
                    <a:pt x="109" y="199"/>
                    <a:pt x="109" y="199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09" y="199"/>
                    <a:pt x="109" y="199"/>
                    <a:pt x="109" y="199"/>
                  </a:cubicBezTo>
                  <a:moveTo>
                    <a:pt x="109" y="0"/>
                  </a:moveTo>
                  <a:cubicBezTo>
                    <a:pt x="106" y="0"/>
                    <a:pt x="102" y="0"/>
                    <a:pt x="98" y="1"/>
                  </a:cubicBezTo>
                  <a:cubicBezTo>
                    <a:pt x="41" y="7"/>
                    <a:pt x="0" y="56"/>
                    <a:pt x="6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1" y="64"/>
                    <a:pt x="30" y="21"/>
                    <a:pt x="75" y="6"/>
                  </a:cubicBezTo>
                  <a:cubicBezTo>
                    <a:pt x="53" y="26"/>
                    <a:pt x="40" y="56"/>
                    <a:pt x="44" y="88"/>
                  </a:cubicBezTo>
                  <a:cubicBezTo>
                    <a:pt x="50" y="139"/>
                    <a:pt x="95" y="176"/>
                    <a:pt x="147" y="176"/>
                  </a:cubicBezTo>
                  <a:cubicBezTo>
                    <a:pt x="151" y="176"/>
                    <a:pt x="155" y="176"/>
                    <a:pt x="159" y="176"/>
                  </a:cubicBezTo>
                  <a:cubicBezTo>
                    <a:pt x="167" y="175"/>
                    <a:pt x="175" y="173"/>
                    <a:pt x="182" y="170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66" y="185"/>
                    <a:pt x="145" y="196"/>
                    <a:pt x="121" y="198"/>
                  </a:cubicBezTo>
                  <a:cubicBezTo>
                    <a:pt x="117" y="199"/>
                    <a:pt x="113" y="199"/>
                    <a:pt x="109" y="199"/>
                  </a:cubicBezTo>
                  <a:cubicBezTo>
                    <a:pt x="113" y="199"/>
                    <a:pt x="117" y="199"/>
                    <a:pt x="121" y="198"/>
                  </a:cubicBezTo>
                  <a:cubicBezTo>
                    <a:pt x="178" y="192"/>
                    <a:pt x="219" y="143"/>
                    <a:pt x="213" y="88"/>
                  </a:cubicBezTo>
                  <a:cubicBezTo>
                    <a:pt x="207" y="37"/>
                    <a:pt x="162" y="0"/>
                    <a:pt x="109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16" name="Freeform 20"/>
            <p:cNvSpPr/>
            <p:nvPr/>
          </p:nvSpPr>
          <p:spPr bwMode="auto">
            <a:xfrm>
              <a:off x="5313363" y="1401763"/>
              <a:ext cx="365125" cy="388938"/>
            </a:xfrm>
            <a:custGeom>
              <a:avLst/>
              <a:gdLst>
                <a:gd name="T0" fmla="*/ 74 w 181"/>
                <a:gd name="T1" fmla="*/ 0 h 193"/>
                <a:gd name="T2" fmla="*/ 5 w 181"/>
                <a:gd name="T3" fmla="*/ 105 h 193"/>
                <a:gd name="T4" fmla="*/ 5 w 181"/>
                <a:gd name="T5" fmla="*/ 105 h 193"/>
                <a:gd name="T6" fmla="*/ 108 w 181"/>
                <a:gd name="T7" fmla="*/ 193 h 193"/>
                <a:gd name="T8" fmla="*/ 108 w 181"/>
                <a:gd name="T9" fmla="*/ 193 h 193"/>
                <a:gd name="T10" fmla="*/ 108 w 181"/>
                <a:gd name="T11" fmla="*/ 193 h 193"/>
                <a:gd name="T12" fmla="*/ 108 w 181"/>
                <a:gd name="T13" fmla="*/ 193 h 193"/>
                <a:gd name="T14" fmla="*/ 120 w 181"/>
                <a:gd name="T15" fmla="*/ 192 h 193"/>
                <a:gd name="T16" fmla="*/ 181 w 181"/>
                <a:gd name="T17" fmla="*/ 164 h 193"/>
                <a:gd name="T18" fmla="*/ 158 w 181"/>
                <a:gd name="T19" fmla="*/ 170 h 193"/>
                <a:gd name="T20" fmla="*/ 146 w 181"/>
                <a:gd name="T21" fmla="*/ 170 h 193"/>
                <a:gd name="T22" fmla="*/ 43 w 181"/>
                <a:gd name="T23" fmla="*/ 82 h 193"/>
                <a:gd name="T24" fmla="*/ 74 w 181"/>
                <a:gd name="T2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1" h="193">
                  <a:moveTo>
                    <a:pt x="74" y="0"/>
                  </a:moveTo>
                  <a:cubicBezTo>
                    <a:pt x="29" y="15"/>
                    <a:pt x="0" y="58"/>
                    <a:pt x="5" y="10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12" y="156"/>
                    <a:pt x="57" y="193"/>
                    <a:pt x="108" y="193"/>
                  </a:cubicBezTo>
                  <a:cubicBezTo>
                    <a:pt x="108" y="193"/>
                    <a:pt x="108" y="193"/>
                    <a:pt x="108" y="193"/>
                  </a:cubicBezTo>
                  <a:cubicBezTo>
                    <a:pt x="108" y="193"/>
                    <a:pt x="108" y="193"/>
                    <a:pt x="108" y="193"/>
                  </a:cubicBezTo>
                  <a:cubicBezTo>
                    <a:pt x="108" y="193"/>
                    <a:pt x="108" y="193"/>
                    <a:pt x="108" y="193"/>
                  </a:cubicBezTo>
                  <a:cubicBezTo>
                    <a:pt x="112" y="193"/>
                    <a:pt x="116" y="193"/>
                    <a:pt x="120" y="192"/>
                  </a:cubicBezTo>
                  <a:cubicBezTo>
                    <a:pt x="144" y="190"/>
                    <a:pt x="165" y="179"/>
                    <a:pt x="181" y="164"/>
                  </a:cubicBezTo>
                  <a:cubicBezTo>
                    <a:pt x="174" y="167"/>
                    <a:pt x="166" y="169"/>
                    <a:pt x="158" y="170"/>
                  </a:cubicBezTo>
                  <a:cubicBezTo>
                    <a:pt x="154" y="170"/>
                    <a:pt x="150" y="170"/>
                    <a:pt x="146" y="170"/>
                  </a:cubicBezTo>
                  <a:cubicBezTo>
                    <a:pt x="94" y="170"/>
                    <a:pt x="49" y="133"/>
                    <a:pt x="43" y="82"/>
                  </a:cubicBezTo>
                  <a:cubicBezTo>
                    <a:pt x="39" y="50"/>
                    <a:pt x="52" y="20"/>
                    <a:pt x="74" y="0"/>
                  </a:cubicBezTo>
                </a:path>
              </a:pathLst>
            </a:custGeom>
            <a:solidFill>
              <a:schemeClr val="accent4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17" name="Freeform 21"/>
            <p:cNvSpPr>
              <a:spLocks noEditPoints="1"/>
            </p:cNvSpPr>
            <p:nvPr/>
          </p:nvSpPr>
          <p:spPr bwMode="auto">
            <a:xfrm>
              <a:off x="6584950" y="1665288"/>
              <a:ext cx="247650" cy="230188"/>
            </a:xfrm>
            <a:custGeom>
              <a:avLst/>
              <a:gdLst>
                <a:gd name="T0" fmla="*/ 59 w 123"/>
                <a:gd name="T1" fmla="*/ 114 h 114"/>
                <a:gd name="T2" fmla="*/ 60 w 123"/>
                <a:gd name="T3" fmla="*/ 114 h 114"/>
                <a:gd name="T4" fmla="*/ 60 w 123"/>
                <a:gd name="T5" fmla="*/ 114 h 114"/>
                <a:gd name="T6" fmla="*/ 59 w 123"/>
                <a:gd name="T7" fmla="*/ 114 h 114"/>
                <a:gd name="T8" fmla="*/ 0 w 123"/>
                <a:gd name="T9" fmla="*/ 64 h 114"/>
                <a:gd name="T10" fmla="*/ 0 w 123"/>
                <a:gd name="T11" fmla="*/ 65 h 114"/>
                <a:gd name="T12" fmla="*/ 0 w 123"/>
                <a:gd name="T13" fmla="*/ 64 h 114"/>
                <a:gd name="T14" fmla="*/ 2 w 123"/>
                <a:gd name="T15" fmla="*/ 41 h 114"/>
                <a:gd name="T16" fmla="*/ 2 w 123"/>
                <a:gd name="T17" fmla="*/ 41 h 114"/>
                <a:gd name="T18" fmla="*/ 2 w 123"/>
                <a:gd name="T19" fmla="*/ 41 h 114"/>
                <a:gd name="T20" fmla="*/ 32 w 123"/>
                <a:gd name="T21" fmla="*/ 6 h 114"/>
                <a:gd name="T22" fmla="*/ 2 w 123"/>
                <a:gd name="T23" fmla="*/ 41 h 114"/>
                <a:gd name="T24" fmla="*/ 32 w 123"/>
                <a:gd name="T25" fmla="*/ 6 h 114"/>
                <a:gd name="T26" fmla="*/ 60 w 123"/>
                <a:gd name="T27" fmla="*/ 0 h 114"/>
                <a:gd name="T28" fmla="*/ 53 w 123"/>
                <a:gd name="T29" fmla="*/ 0 h 114"/>
                <a:gd name="T30" fmla="*/ 39 w 123"/>
                <a:gd name="T31" fmla="*/ 3 h 114"/>
                <a:gd name="T32" fmla="*/ 22 w 123"/>
                <a:gd name="T33" fmla="*/ 50 h 114"/>
                <a:gd name="T34" fmla="*/ 81 w 123"/>
                <a:gd name="T35" fmla="*/ 101 h 114"/>
                <a:gd name="T36" fmla="*/ 88 w 123"/>
                <a:gd name="T37" fmla="*/ 101 h 114"/>
                <a:gd name="T38" fmla="*/ 102 w 123"/>
                <a:gd name="T39" fmla="*/ 98 h 114"/>
                <a:gd name="T40" fmla="*/ 102 w 123"/>
                <a:gd name="T41" fmla="*/ 98 h 114"/>
                <a:gd name="T42" fmla="*/ 102 w 123"/>
                <a:gd name="T43" fmla="*/ 98 h 114"/>
                <a:gd name="T44" fmla="*/ 66 w 123"/>
                <a:gd name="T45" fmla="*/ 114 h 114"/>
                <a:gd name="T46" fmla="*/ 60 w 123"/>
                <a:gd name="T47" fmla="*/ 114 h 114"/>
                <a:gd name="T48" fmla="*/ 66 w 123"/>
                <a:gd name="T49" fmla="*/ 114 h 114"/>
                <a:gd name="T50" fmla="*/ 119 w 123"/>
                <a:gd name="T51" fmla="*/ 51 h 114"/>
                <a:gd name="T52" fmla="*/ 60 w 123"/>
                <a:gd name="T5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3" h="114">
                  <a:moveTo>
                    <a:pt x="59" y="114"/>
                  </a:moveTo>
                  <a:cubicBezTo>
                    <a:pt x="60" y="114"/>
                    <a:pt x="60" y="114"/>
                    <a:pt x="60" y="114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4"/>
                    <a:pt x="60" y="114"/>
                    <a:pt x="59" y="114"/>
                  </a:cubicBezTo>
                  <a:moveTo>
                    <a:pt x="0" y="64"/>
                  </a:moveTo>
                  <a:cubicBezTo>
                    <a:pt x="0" y="64"/>
                    <a:pt x="0" y="65"/>
                    <a:pt x="0" y="65"/>
                  </a:cubicBezTo>
                  <a:cubicBezTo>
                    <a:pt x="0" y="65"/>
                    <a:pt x="0" y="64"/>
                    <a:pt x="0" y="64"/>
                  </a:cubicBezTo>
                  <a:moveTo>
                    <a:pt x="2" y="41"/>
                  </a:move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moveTo>
                    <a:pt x="32" y="6"/>
                  </a:moveTo>
                  <a:cubicBezTo>
                    <a:pt x="18" y="13"/>
                    <a:pt x="7" y="26"/>
                    <a:pt x="2" y="41"/>
                  </a:cubicBezTo>
                  <a:cubicBezTo>
                    <a:pt x="7" y="26"/>
                    <a:pt x="18" y="13"/>
                    <a:pt x="32" y="6"/>
                  </a:cubicBezTo>
                  <a:moveTo>
                    <a:pt x="60" y="0"/>
                  </a:moveTo>
                  <a:cubicBezTo>
                    <a:pt x="57" y="0"/>
                    <a:pt x="55" y="0"/>
                    <a:pt x="53" y="0"/>
                  </a:cubicBezTo>
                  <a:cubicBezTo>
                    <a:pt x="48" y="1"/>
                    <a:pt x="44" y="2"/>
                    <a:pt x="39" y="3"/>
                  </a:cubicBezTo>
                  <a:cubicBezTo>
                    <a:pt x="27" y="15"/>
                    <a:pt x="20" y="32"/>
                    <a:pt x="22" y="50"/>
                  </a:cubicBezTo>
                  <a:cubicBezTo>
                    <a:pt x="25" y="80"/>
                    <a:pt x="51" y="101"/>
                    <a:pt x="81" y="101"/>
                  </a:cubicBezTo>
                  <a:cubicBezTo>
                    <a:pt x="84" y="101"/>
                    <a:pt x="86" y="101"/>
                    <a:pt x="88" y="101"/>
                  </a:cubicBezTo>
                  <a:cubicBezTo>
                    <a:pt x="93" y="100"/>
                    <a:pt x="97" y="99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92" y="107"/>
                    <a:pt x="80" y="112"/>
                    <a:pt x="66" y="114"/>
                  </a:cubicBezTo>
                  <a:cubicBezTo>
                    <a:pt x="64" y="114"/>
                    <a:pt x="62" y="114"/>
                    <a:pt x="60" y="114"/>
                  </a:cubicBezTo>
                  <a:cubicBezTo>
                    <a:pt x="62" y="114"/>
                    <a:pt x="64" y="114"/>
                    <a:pt x="66" y="114"/>
                  </a:cubicBezTo>
                  <a:cubicBezTo>
                    <a:pt x="99" y="110"/>
                    <a:pt x="123" y="82"/>
                    <a:pt x="119" y="51"/>
                  </a:cubicBezTo>
                  <a:cubicBezTo>
                    <a:pt x="115" y="21"/>
                    <a:pt x="90" y="0"/>
                    <a:pt x="6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18" name="Freeform 22"/>
            <p:cNvSpPr/>
            <p:nvPr/>
          </p:nvSpPr>
          <p:spPr bwMode="auto">
            <a:xfrm>
              <a:off x="6583363" y="1671638"/>
              <a:ext cx="207963" cy="223838"/>
            </a:xfrm>
            <a:custGeom>
              <a:avLst/>
              <a:gdLst>
                <a:gd name="T0" fmla="*/ 40 w 103"/>
                <a:gd name="T1" fmla="*/ 0 h 111"/>
                <a:gd name="T2" fmla="*/ 33 w 103"/>
                <a:gd name="T3" fmla="*/ 3 h 111"/>
                <a:gd name="T4" fmla="*/ 3 w 103"/>
                <a:gd name="T5" fmla="*/ 38 h 111"/>
                <a:gd name="T6" fmla="*/ 3 w 103"/>
                <a:gd name="T7" fmla="*/ 38 h 111"/>
                <a:gd name="T8" fmla="*/ 3 w 103"/>
                <a:gd name="T9" fmla="*/ 38 h 111"/>
                <a:gd name="T10" fmla="*/ 1 w 103"/>
                <a:gd name="T11" fmla="*/ 61 h 111"/>
                <a:gd name="T12" fmla="*/ 1 w 103"/>
                <a:gd name="T13" fmla="*/ 61 h 111"/>
                <a:gd name="T14" fmla="*/ 1 w 103"/>
                <a:gd name="T15" fmla="*/ 61 h 111"/>
                <a:gd name="T16" fmla="*/ 1 w 103"/>
                <a:gd name="T17" fmla="*/ 61 h 111"/>
                <a:gd name="T18" fmla="*/ 1 w 103"/>
                <a:gd name="T19" fmla="*/ 62 h 111"/>
                <a:gd name="T20" fmla="*/ 60 w 103"/>
                <a:gd name="T21" fmla="*/ 111 h 111"/>
                <a:gd name="T22" fmla="*/ 61 w 103"/>
                <a:gd name="T23" fmla="*/ 111 h 111"/>
                <a:gd name="T24" fmla="*/ 61 w 103"/>
                <a:gd name="T25" fmla="*/ 111 h 111"/>
                <a:gd name="T26" fmla="*/ 61 w 103"/>
                <a:gd name="T27" fmla="*/ 111 h 111"/>
                <a:gd name="T28" fmla="*/ 67 w 103"/>
                <a:gd name="T29" fmla="*/ 111 h 111"/>
                <a:gd name="T30" fmla="*/ 103 w 103"/>
                <a:gd name="T31" fmla="*/ 95 h 111"/>
                <a:gd name="T32" fmla="*/ 89 w 103"/>
                <a:gd name="T33" fmla="*/ 98 h 111"/>
                <a:gd name="T34" fmla="*/ 82 w 103"/>
                <a:gd name="T35" fmla="*/ 98 h 111"/>
                <a:gd name="T36" fmla="*/ 23 w 103"/>
                <a:gd name="T37" fmla="*/ 47 h 111"/>
                <a:gd name="T38" fmla="*/ 40 w 103"/>
                <a:gd name="T39" fmla="*/ 0 h 111"/>
                <a:gd name="T40" fmla="*/ 40 w 103"/>
                <a:gd name="T4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111">
                  <a:moveTo>
                    <a:pt x="40" y="0"/>
                  </a:moveTo>
                  <a:cubicBezTo>
                    <a:pt x="38" y="1"/>
                    <a:pt x="36" y="2"/>
                    <a:pt x="33" y="3"/>
                  </a:cubicBezTo>
                  <a:cubicBezTo>
                    <a:pt x="19" y="10"/>
                    <a:pt x="8" y="23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1" y="45"/>
                    <a:pt x="0" y="53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1"/>
                    <a:pt x="1" y="62"/>
                    <a:pt x="1" y="62"/>
                  </a:cubicBezTo>
                  <a:cubicBezTo>
                    <a:pt x="6" y="90"/>
                    <a:pt x="31" y="111"/>
                    <a:pt x="60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11"/>
                    <a:pt x="65" y="111"/>
                    <a:pt x="67" y="111"/>
                  </a:cubicBezTo>
                  <a:cubicBezTo>
                    <a:pt x="81" y="109"/>
                    <a:pt x="93" y="104"/>
                    <a:pt x="103" y="95"/>
                  </a:cubicBezTo>
                  <a:cubicBezTo>
                    <a:pt x="98" y="96"/>
                    <a:pt x="94" y="97"/>
                    <a:pt x="89" y="98"/>
                  </a:cubicBezTo>
                  <a:cubicBezTo>
                    <a:pt x="87" y="98"/>
                    <a:pt x="85" y="98"/>
                    <a:pt x="82" y="98"/>
                  </a:cubicBezTo>
                  <a:cubicBezTo>
                    <a:pt x="52" y="98"/>
                    <a:pt x="26" y="77"/>
                    <a:pt x="23" y="47"/>
                  </a:cubicBezTo>
                  <a:cubicBezTo>
                    <a:pt x="21" y="29"/>
                    <a:pt x="28" y="12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chemeClr val="accent4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19" name="Freeform 23"/>
            <p:cNvSpPr>
              <a:spLocks noEditPoints="1"/>
            </p:cNvSpPr>
            <p:nvPr/>
          </p:nvSpPr>
          <p:spPr bwMode="auto">
            <a:xfrm>
              <a:off x="5254625" y="433388"/>
              <a:ext cx="222250" cy="233363"/>
            </a:xfrm>
            <a:custGeom>
              <a:avLst/>
              <a:gdLst>
                <a:gd name="T0" fmla="*/ 48 w 110"/>
                <a:gd name="T1" fmla="*/ 115 h 115"/>
                <a:gd name="T2" fmla="*/ 48 w 110"/>
                <a:gd name="T3" fmla="*/ 115 h 115"/>
                <a:gd name="T4" fmla="*/ 48 w 110"/>
                <a:gd name="T5" fmla="*/ 115 h 115"/>
                <a:gd name="T6" fmla="*/ 48 w 110"/>
                <a:gd name="T7" fmla="*/ 115 h 115"/>
                <a:gd name="T8" fmla="*/ 54 w 110"/>
                <a:gd name="T9" fmla="*/ 115 h 115"/>
                <a:gd name="T10" fmla="*/ 54 w 110"/>
                <a:gd name="T11" fmla="*/ 115 h 115"/>
                <a:gd name="T12" fmla="*/ 48 w 110"/>
                <a:gd name="T13" fmla="*/ 115 h 115"/>
                <a:gd name="T14" fmla="*/ 54 w 110"/>
                <a:gd name="T15" fmla="*/ 115 h 115"/>
                <a:gd name="T16" fmla="*/ 54 w 110"/>
                <a:gd name="T17" fmla="*/ 115 h 115"/>
                <a:gd name="T18" fmla="*/ 0 w 110"/>
                <a:gd name="T19" fmla="*/ 23 h 115"/>
                <a:gd name="T20" fmla="*/ 0 w 110"/>
                <a:gd name="T21" fmla="*/ 24 h 115"/>
                <a:gd name="T22" fmla="*/ 0 w 110"/>
                <a:gd name="T23" fmla="*/ 23 h 115"/>
                <a:gd name="T24" fmla="*/ 48 w 110"/>
                <a:gd name="T25" fmla="*/ 0 h 115"/>
                <a:gd name="T26" fmla="*/ 41 w 110"/>
                <a:gd name="T27" fmla="*/ 1 h 115"/>
                <a:gd name="T28" fmla="*/ 0 w 110"/>
                <a:gd name="T29" fmla="*/ 23 h 115"/>
                <a:gd name="T30" fmla="*/ 27 w 110"/>
                <a:gd name="T31" fmla="*/ 4 h 115"/>
                <a:gd name="T32" fmla="*/ 10 w 110"/>
                <a:gd name="T33" fmla="*/ 51 h 115"/>
                <a:gd name="T34" fmla="*/ 69 w 110"/>
                <a:gd name="T35" fmla="*/ 102 h 115"/>
                <a:gd name="T36" fmla="*/ 76 w 110"/>
                <a:gd name="T37" fmla="*/ 102 h 115"/>
                <a:gd name="T38" fmla="*/ 90 w 110"/>
                <a:gd name="T39" fmla="*/ 99 h 115"/>
                <a:gd name="T40" fmla="*/ 90 w 110"/>
                <a:gd name="T41" fmla="*/ 99 h 115"/>
                <a:gd name="T42" fmla="*/ 90 w 110"/>
                <a:gd name="T43" fmla="*/ 99 h 115"/>
                <a:gd name="T44" fmla="*/ 72 w 110"/>
                <a:gd name="T45" fmla="*/ 110 h 115"/>
                <a:gd name="T46" fmla="*/ 107 w 110"/>
                <a:gd name="T47" fmla="*/ 51 h 115"/>
                <a:gd name="T48" fmla="*/ 48 w 110"/>
                <a:gd name="T4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0" h="115">
                  <a:moveTo>
                    <a:pt x="48" y="115"/>
                  </a:move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moveTo>
                    <a:pt x="54" y="115"/>
                  </a:moveTo>
                  <a:cubicBezTo>
                    <a:pt x="54" y="115"/>
                    <a:pt x="54" y="115"/>
                    <a:pt x="54" y="115"/>
                  </a:cubicBezTo>
                  <a:cubicBezTo>
                    <a:pt x="52" y="115"/>
                    <a:pt x="50" y="115"/>
                    <a:pt x="48" y="115"/>
                  </a:cubicBezTo>
                  <a:cubicBezTo>
                    <a:pt x="50" y="115"/>
                    <a:pt x="52" y="115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48" y="0"/>
                  </a:moveTo>
                  <a:cubicBezTo>
                    <a:pt x="45" y="0"/>
                    <a:pt x="43" y="0"/>
                    <a:pt x="41" y="1"/>
                  </a:cubicBezTo>
                  <a:cubicBezTo>
                    <a:pt x="24" y="3"/>
                    <a:pt x="9" y="11"/>
                    <a:pt x="0" y="23"/>
                  </a:cubicBezTo>
                  <a:cubicBezTo>
                    <a:pt x="7" y="15"/>
                    <a:pt x="16" y="8"/>
                    <a:pt x="27" y="4"/>
                  </a:cubicBezTo>
                  <a:cubicBezTo>
                    <a:pt x="15" y="16"/>
                    <a:pt x="8" y="33"/>
                    <a:pt x="10" y="51"/>
                  </a:cubicBezTo>
                  <a:cubicBezTo>
                    <a:pt x="14" y="80"/>
                    <a:pt x="39" y="102"/>
                    <a:pt x="69" y="102"/>
                  </a:cubicBezTo>
                  <a:cubicBezTo>
                    <a:pt x="72" y="102"/>
                    <a:pt x="74" y="102"/>
                    <a:pt x="76" y="102"/>
                  </a:cubicBezTo>
                  <a:cubicBezTo>
                    <a:pt x="81" y="101"/>
                    <a:pt x="85" y="100"/>
                    <a:pt x="90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85" y="103"/>
                    <a:pt x="79" y="107"/>
                    <a:pt x="72" y="110"/>
                  </a:cubicBezTo>
                  <a:cubicBezTo>
                    <a:pt x="95" y="100"/>
                    <a:pt x="110" y="77"/>
                    <a:pt x="107" y="51"/>
                  </a:cubicBezTo>
                  <a:cubicBezTo>
                    <a:pt x="104" y="22"/>
                    <a:pt x="78" y="0"/>
                    <a:pt x="48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20" name="Freeform 24"/>
            <p:cNvSpPr/>
            <p:nvPr/>
          </p:nvSpPr>
          <p:spPr bwMode="auto">
            <a:xfrm>
              <a:off x="5226050" y="442913"/>
              <a:ext cx="209550" cy="223838"/>
            </a:xfrm>
            <a:custGeom>
              <a:avLst/>
              <a:gdLst>
                <a:gd name="T0" fmla="*/ 41 w 104"/>
                <a:gd name="T1" fmla="*/ 0 h 111"/>
                <a:gd name="T2" fmla="*/ 14 w 104"/>
                <a:gd name="T3" fmla="*/ 19 h 111"/>
                <a:gd name="T4" fmla="*/ 14 w 104"/>
                <a:gd name="T5" fmla="*/ 19 h 111"/>
                <a:gd name="T6" fmla="*/ 14 w 104"/>
                <a:gd name="T7" fmla="*/ 20 h 111"/>
                <a:gd name="T8" fmla="*/ 2 w 104"/>
                <a:gd name="T9" fmla="*/ 60 h 111"/>
                <a:gd name="T10" fmla="*/ 2 w 104"/>
                <a:gd name="T11" fmla="*/ 60 h 111"/>
                <a:gd name="T12" fmla="*/ 2 w 104"/>
                <a:gd name="T13" fmla="*/ 60 h 111"/>
                <a:gd name="T14" fmla="*/ 62 w 104"/>
                <a:gd name="T15" fmla="*/ 111 h 111"/>
                <a:gd name="T16" fmla="*/ 62 w 104"/>
                <a:gd name="T17" fmla="*/ 111 h 111"/>
                <a:gd name="T18" fmla="*/ 62 w 104"/>
                <a:gd name="T19" fmla="*/ 111 h 111"/>
                <a:gd name="T20" fmla="*/ 62 w 104"/>
                <a:gd name="T21" fmla="*/ 111 h 111"/>
                <a:gd name="T22" fmla="*/ 68 w 104"/>
                <a:gd name="T23" fmla="*/ 111 h 111"/>
                <a:gd name="T24" fmla="*/ 68 w 104"/>
                <a:gd name="T25" fmla="*/ 111 h 111"/>
                <a:gd name="T26" fmla="*/ 86 w 104"/>
                <a:gd name="T27" fmla="*/ 106 h 111"/>
                <a:gd name="T28" fmla="*/ 104 w 104"/>
                <a:gd name="T29" fmla="*/ 95 h 111"/>
                <a:gd name="T30" fmla="*/ 90 w 104"/>
                <a:gd name="T31" fmla="*/ 98 h 111"/>
                <a:gd name="T32" fmla="*/ 83 w 104"/>
                <a:gd name="T33" fmla="*/ 98 h 111"/>
                <a:gd name="T34" fmla="*/ 24 w 104"/>
                <a:gd name="T35" fmla="*/ 47 h 111"/>
                <a:gd name="T36" fmla="*/ 41 w 104"/>
                <a:gd name="T3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11">
                  <a:moveTo>
                    <a:pt x="41" y="0"/>
                  </a:moveTo>
                  <a:cubicBezTo>
                    <a:pt x="30" y="4"/>
                    <a:pt x="21" y="11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20"/>
                  </a:cubicBezTo>
                  <a:cubicBezTo>
                    <a:pt x="5" y="31"/>
                    <a:pt x="0" y="45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6" y="89"/>
                    <a:pt x="32" y="111"/>
                    <a:pt x="62" y="111"/>
                  </a:cubicBezTo>
                  <a:cubicBezTo>
                    <a:pt x="62" y="111"/>
                    <a:pt x="62" y="111"/>
                    <a:pt x="62" y="111"/>
                  </a:cubicBezTo>
                  <a:cubicBezTo>
                    <a:pt x="62" y="111"/>
                    <a:pt x="62" y="111"/>
                    <a:pt x="62" y="111"/>
                  </a:cubicBezTo>
                  <a:cubicBezTo>
                    <a:pt x="62" y="111"/>
                    <a:pt x="62" y="111"/>
                    <a:pt x="62" y="111"/>
                  </a:cubicBezTo>
                  <a:cubicBezTo>
                    <a:pt x="64" y="111"/>
                    <a:pt x="66" y="111"/>
                    <a:pt x="68" y="111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75" y="110"/>
                    <a:pt x="81" y="108"/>
                    <a:pt x="86" y="106"/>
                  </a:cubicBezTo>
                  <a:cubicBezTo>
                    <a:pt x="93" y="103"/>
                    <a:pt x="99" y="99"/>
                    <a:pt x="104" y="95"/>
                  </a:cubicBezTo>
                  <a:cubicBezTo>
                    <a:pt x="99" y="96"/>
                    <a:pt x="95" y="97"/>
                    <a:pt x="90" y="98"/>
                  </a:cubicBezTo>
                  <a:cubicBezTo>
                    <a:pt x="88" y="98"/>
                    <a:pt x="86" y="98"/>
                    <a:pt x="83" y="98"/>
                  </a:cubicBezTo>
                  <a:cubicBezTo>
                    <a:pt x="53" y="98"/>
                    <a:pt x="28" y="76"/>
                    <a:pt x="24" y="47"/>
                  </a:cubicBezTo>
                  <a:cubicBezTo>
                    <a:pt x="22" y="29"/>
                    <a:pt x="29" y="12"/>
                    <a:pt x="41" y="0"/>
                  </a:cubicBezTo>
                </a:path>
              </a:pathLst>
            </a:custGeom>
            <a:solidFill>
              <a:schemeClr val="accent4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21" name="Freeform 25"/>
            <p:cNvSpPr/>
            <p:nvPr/>
          </p:nvSpPr>
          <p:spPr bwMode="auto">
            <a:xfrm>
              <a:off x="4264025" y="969963"/>
              <a:ext cx="63500" cy="57150"/>
            </a:xfrm>
            <a:custGeom>
              <a:avLst/>
              <a:gdLst>
                <a:gd name="T0" fmla="*/ 15 w 31"/>
                <a:gd name="T1" fmla="*/ 0 h 28"/>
                <a:gd name="T2" fmla="*/ 14 w 31"/>
                <a:gd name="T3" fmla="*/ 0 h 28"/>
                <a:gd name="T4" fmla="*/ 0 w 31"/>
                <a:gd name="T5" fmla="*/ 16 h 28"/>
                <a:gd name="T6" fmla="*/ 15 w 31"/>
                <a:gd name="T7" fmla="*/ 28 h 28"/>
                <a:gd name="T8" fmla="*/ 17 w 31"/>
                <a:gd name="T9" fmla="*/ 28 h 28"/>
                <a:gd name="T10" fmla="*/ 30 w 31"/>
                <a:gd name="T11" fmla="*/ 12 h 28"/>
                <a:gd name="T12" fmla="*/ 15 w 3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8">
                  <a:moveTo>
                    <a:pt x="15" y="0"/>
                  </a:moveTo>
                  <a:cubicBezTo>
                    <a:pt x="15" y="0"/>
                    <a:pt x="14" y="0"/>
                    <a:pt x="14" y="0"/>
                  </a:cubicBezTo>
                  <a:cubicBezTo>
                    <a:pt x="5" y="1"/>
                    <a:pt x="0" y="8"/>
                    <a:pt x="0" y="16"/>
                  </a:cubicBezTo>
                  <a:cubicBezTo>
                    <a:pt x="1" y="23"/>
                    <a:pt x="8" y="28"/>
                    <a:pt x="15" y="28"/>
                  </a:cubicBezTo>
                  <a:cubicBezTo>
                    <a:pt x="16" y="28"/>
                    <a:pt x="16" y="28"/>
                    <a:pt x="17" y="28"/>
                  </a:cubicBezTo>
                  <a:cubicBezTo>
                    <a:pt x="25" y="27"/>
                    <a:pt x="31" y="20"/>
                    <a:pt x="30" y="12"/>
                  </a:cubicBezTo>
                  <a:cubicBezTo>
                    <a:pt x="29" y="5"/>
                    <a:pt x="23" y="0"/>
                    <a:pt x="15" y="0"/>
                  </a:cubicBezTo>
                </a:path>
              </a:pathLst>
            </a:custGeom>
            <a:solidFill>
              <a:schemeClr val="accent4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22" name="Freeform 26"/>
            <p:cNvSpPr/>
            <p:nvPr/>
          </p:nvSpPr>
          <p:spPr bwMode="auto">
            <a:xfrm>
              <a:off x="7893050" y="544513"/>
              <a:ext cx="52388" cy="58738"/>
            </a:xfrm>
            <a:custGeom>
              <a:avLst/>
              <a:gdLst>
                <a:gd name="T0" fmla="*/ 16 w 26"/>
                <a:gd name="T1" fmla="*/ 0 h 29"/>
                <a:gd name="T2" fmla="*/ 14 w 26"/>
                <a:gd name="T3" fmla="*/ 0 h 29"/>
                <a:gd name="T4" fmla="*/ 1 w 26"/>
                <a:gd name="T5" fmla="*/ 16 h 29"/>
                <a:gd name="T6" fmla="*/ 16 w 26"/>
                <a:gd name="T7" fmla="*/ 29 h 29"/>
                <a:gd name="T8" fmla="*/ 18 w 26"/>
                <a:gd name="T9" fmla="*/ 29 h 29"/>
                <a:gd name="T10" fmla="*/ 24 w 26"/>
                <a:gd name="T11" fmla="*/ 27 h 29"/>
                <a:gd name="T12" fmla="*/ 26 w 26"/>
                <a:gd name="T13" fmla="*/ 4 h 29"/>
                <a:gd name="T14" fmla="*/ 16 w 26"/>
                <a:gd name="T1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9">
                  <a:moveTo>
                    <a:pt x="16" y="0"/>
                  </a:moveTo>
                  <a:cubicBezTo>
                    <a:pt x="15" y="0"/>
                    <a:pt x="15" y="0"/>
                    <a:pt x="14" y="0"/>
                  </a:cubicBezTo>
                  <a:cubicBezTo>
                    <a:pt x="6" y="1"/>
                    <a:pt x="0" y="8"/>
                    <a:pt x="1" y="16"/>
                  </a:cubicBezTo>
                  <a:cubicBezTo>
                    <a:pt x="2" y="24"/>
                    <a:pt x="8" y="29"/>
                    <a:pt x="16" y="29"/>
                  </a:cubicBezTo>
                  <a:cubicBezTo>
                    <a:pt x="16" y="29"/>
                    <a:pt x="17" y="29"/>
                    <a:pt x="18" y="29"/>
                  </a:cubicBezTo>
                  <a:cubicBezTo>
                    <a:pt x="20" y="29"/>
                    <a:pt x="22" y="28"/>
                    <a:pt x="24" y="27"/>
                  </a:cubicBezTo>
                  <a:cubicBezTo>
                    <a:pt x="25" y="19"/>
                    <a:pt x="26" y="12"/>
                    <a:pt x="26" y="4"/>
                  </a:cubicBezTo>
                  <a:cubicBezTo>
                    <a:pt x="23" y="2"/>
                    <a:pt x="20" y="0"/>
                    <a:pt x="16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23" name="Freeform 27"/>
            <p:cNvSpPr/>
            <p:nvPr/>
          </p:nvSpPr>
          <p:spPr bwMode="auto">
            <a:xfrm>
              <a:off x="7942263" y="552450"/>
              <a:ext cx="12700" cy="47625"/>
            </a:xfrm>
            <a:custGeom>
              <a:avLst/>
              <a:gdLst>
                <a:gd name="T0" fmla="*/ 2 w 7"/>
                <a:gd name="T1" fmla="*/ 0 h 23"/>
                <a:gd name="T2" fmla="*/ 0 w 7"/>
                <a:gd name="T3" fmla="*/ 23 h 23"/>
                <a:gd name="T4" fmla="*/ 7 w 7"/>
                <a:gd name="T5" fmla="*/ 9 h 23"/>
                <a:gd name="T6" fmla="*/ 2 w 7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3">
                  <a:moveTo>
                    <a:pt x="2" y="0"/>
                  </a:moveTo>
                  <a:cubicBezTo>
                    <a:pt x="2" y="8"/>
                    <a:pt x="1" y="15"/>
                    <a:pt x="0" y="23"/>
                  </a:cubicBezTo>
                  <a:cubicBezTo>
                    <a:pt x="5" y="20"/>
                    <a:pt x="7" y="15"/>
                    <a:pt x="7" y="9"/>
                  </a:cubicBezTo>
                  <a:cubicBezTo>
                    <a:pt x="6" y="6"/>
                    <a:pt x="5" y="3"/>
                    <a:pt x="2" y="0"/>
                  </a:cubicBezTo>
                </a:path>
              </a:pathLst>
            </a:custGeom>
            <a:solidFill>
              <a:srgbClr val="D8D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</p:grpSp>
      <p:grpSp>
        <p:nvGrpSpPr>
          <p:cNvPr id="2072" name="组合 23"/>
          <p:cNvGrpSpPr/>
          <p:nvPr/>
        </p:nvGrpSpPr>
        <p:grpSpPr>
          <a:xfrm>
            <a:off x="2562225" y="2343150"/>
            <a:ext cx="3817938" cy="1836738"/>
            <a:chOff x="2079625" y="1903413"/>
            <a:chExt cx="8020051" cy="3054351"/>
          </a:xfrm>
        </p:grpSpPr>
        <p:sp>
          <p:nvSpPr>
            <p:cNvPr id="25" name="Freeform 31"/>
            <p:cNvSpPr>
              <a:spLocks noEditPoints="1"/>
            </p:cNvSpPr>
            <p:nvPr/>
          </p:nvSpPr>
          <p:spPr bwMode="auto">
            <a:xfrm>
              <a:off x="6240463" y="1965326"/>
              <a:ext cx="1536700" cy="2992438"/>
            </a:xfrm>
            <a:custGeom>
              <a:avLst/>
              <a:gdLst>
                <a:gd name="T0" fmla="*/ 43 w 466"/>
                <a:gd name="T1" fmla="*/ 363 h 907"/>
                <a:gd name="T2" fmla="*/ 99 w 466"/>
                <a:gd name="T3" fmla="*/ 243 h 907"/>
                <a:gd name="T4" fmla="*/ 233 w 466"/>
                <a:gd name="T5" fmla="*/ 193 h 907"/>
                <a:gd name="T6" fmla="*/ 368 w 466"/>
                <a:gd name="T7" fmla="*/ 243 h 907"/>
                <a:gd name="T8" fmla="*/ 423 w 466"/>
                <a:gd name="T9" fmla="*/ 363 h 907"/>
                <a:gd name="T10" fmla="*/ 368 w 466"/>
                <a:gd name="T11" fmla="*/ 483 h 907"/>
                <a:gd name="T12" fmla="*/ 233 w 466"/>
                <a:gd name="T13" fmla="*/ 533 h 907"/>
                <a:gd name="T14" fmla="*/ 99 w 466"/>
                <a:gd name="T15" fmla="*/ 483 h 907"/>
                <a:gd name="T16" fmla="*/ 43 w 466"/>
                <a:gd name="T17" fmla="*/ 363 h 907"/>
                <a:gd name="T18" fmla="*/ 466 w 466"/>
                <a:gd name="T19" fmla="*/ 363 h 907"/>
                <a:gd name="T20" fmla="*/ 255 w 466"/>
                <a:gd name="T21" fmla="*/ 156 h 907"/>
                <a:gd name="T22" fmla="*/ 255 w 466"/>
                <a:gd name="T23" fmla="*/ 19 h 907"/>
                <a:gd name="T24" fmla="*/ 233 w 466"/>
                <a:gd name="T25" fmla="*/ 0 h 907"/>
                <a:gd name="T26" fmla="*/ 212 w 466"/>
                <a:gd name="T27" fmla="*/ 19 h 907"/>
                <a:gd name="T28" fmla="*/ 212 w 466"/>
                <a:gd name="T29" fmla="*/ 156 h 907"/>
                <a:gd name="T30" fmla="*/ 0 w 466"/>
                <a:gd name="T31" fmla="*/ 363 h 907"/>
                <a:gd name="T32" fmla="*/ 212 w 466"/>
                <a:gd name="T33" fmla="*/ 570 h 907"/>
                <a:gd name="T34" fmla="*/ 212 w 466"/>
                <a:gd name="T35" fmla="*/ 888 h 907"/>
                <a:gd name="T36" fmla="*/ 233 w 466"/>
                <a:gd name="T37" fmla="*/ 907 h 907"/>
                <a:gd name="T38" fmla="*/ 255 w 466"/>
                <a:gd name="T39" fmla="*/ 888 h 907"/>
                <a:gd name="T40" fmla="*/ 255 w 466"/>
                <a:gd name="T41" fmla="*/ 570 h 907"/>
                <a:gd name="T42" fmla="*/ 466 w 466"/>
                <a:gd name="T43" fmla="*/ 363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6" h="907">
                  <a:moveTo>
                    <a:pt x="43" y="363"/>
                  </a:moveTo>
                  <a:cubicBezTo>
                    <a:pt x="43" y="318"/>
                    <a:pt x="63" y="275"/>
                    <a:pt x="99" y="243"/>
                  </a:cubicBezTo>
                  <a:cubicBezTo>
                    <a:pt x="135" y="211"/>
                    <a:pt x="183" y="193"/>
                    <a:pt x="233" y="193"/>
                  </a:cubicBezTo>
                  <a:cubicBezTo>
                    <a:pt x="284" y="193"/>
                    <a:pt x="332" y="211"/>
                    <a:pt x="368" y="243"/>
                  </a:cubicBezTo>
                  <a:cubicBezTo>
                    <a:pt x="404" y="275"/>
                    <a:pt x="423" y="318"/>
                    <a:pt x="423" y="363"/>
                  </a:cubicBezTo>
                  <a:cubicBezTo>
                    <a:pt x="423" y="408"/>
                    <a:pt x="404" y="451"/>
                    <a:pt x="368" y="483"/>
                  </a:cubicBezTo>
                  <a:cubicBezTo>
                    <a:pt x="332" y="515"/>
                    <a:pt x="284" y="533"/>
                    <a:pt x="233" y="533"/>
                  </a:cubicBezTo>
                  <a:cubicBezTo>
                    <a:pt x="183" y="533"/>
                    <a:pt x="135" y="515"/>
                    <a:pt x="99" y="483"/>
                  </a:cubicBezTo>
                  <a:cubicBezTo>
                    <a:pt x="63" y="451"/>
                    <a:pt x="43" y="408"/>
                    <a:pt x="43" y="363"/>
                  </a:cubicBezTo>
                  <a:close/>
                  <a:moveTo>
                    <a:pt x="466" y="363"/>
                  </a:moveTo>
                  <a:cubicBezTo>
                    <a:pt x="466" y="255"/>
                    <a:pt x="373" y="166"/>
                    <a:pt x="255" y="156"/>
                  </a:cubicBezTo>
                  <a:cubicBezTo>
                    <a:pt x="255" y="19"/>
                    <a:pt x="255" y="19"/>
                    <a:pt x="255" y="19"/>
                  </a:cubicBezTo>
                  <a:cubicBezTo>
                    <a:pt x="255" y="8"/>
                    <a:pt x="245" y="0"/>
                    <a:pt x="233" y="0"/>
                  </a:cubicBezTo>
                  <a:cubicBezTo>
                    <a:pt x="222" y="0"/>
                    <a:pt x="212" y="8"/>
                    <a:pt x="212" y="19"/>
                  </a:cubicBezTo>
                  <a:cubicBezTo>
                    <a:pt x="212" y="156"/>
                    <a:pt x="212" y="156"/>
                    <a:pt x="212" y="156"/>
                  </a:cubicBezTo>
                  <a:cubicBezTo>
                    <a:pt x="93" y="166"/>
                    <a:pt x="0" y="255"/>
                    <a:pt x="0" y="363"/>
                  </a:cubicBezTo>
                  <a:cubicBezTo>
                    <a:pt x="0" y="471"/>
                    <a:pt x="93" y="560"/>
                    <a:pt x="212" y="570"/>
                  </a:cubicBezTo>
                  <a:cubicBezTo>
                    <a:pt x="212" y="888"/>
                    <a:pt x="212" y="888"/>
                    <a:pt x="212" y="888"/>
                  </a:cubicBezTo>
                  <a:cubicBezTo>
                    <a:pt x="212" y="898"/>
                    <a:pt x="222" y="907"/>
                    <a:pt x="233" y="907"/>
                  </a:cubicBezTo>
                  <a:cubicBezTo>
                    <a:pt x="245" y="907"/>
                    <a:pt x="255" y="898"/>
                    <a:pt x="255" y="888"/>
                  </a:cubicBezTo>
                  <a:cubicBezTo>
                    <a:pt x="255" y="570"/>
                    <a:pt x="255" y="570"/>
                    <a:pt x="255" y="570"/>
                  </a:cubicBezTo>
                  <a:cubicBezTo>
                    <a:pt x="373" y="560"/>
                    <a:pt x="466" y="471"/>
                    <a:pt x="466" y="3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26" name="Freeform 32"/>
            <p:cNvSpPr/>
            <p:nvPr/>
          </p:nvSpPr>
          <p:spPr bwMode="auto">
            <a:xfrm>
              <a:off x="7850188" y="2016126"/>
              <a:ext cx="2249488" cy="2941638"/>
            </a:xfrm>
            <a:custGeom>
              <a:avLst/>
              <a:gdLst>
                <a:gd name="T0" fmla="*/ 538 w 682"/>
                <a:gd name="T1" fmla="*/ 84 h 892"/>
                <a:gd name="T2" fmla="*/ 493 w 682"/>
                <a:gd name="T3" fmla="*/ 78 h 892"/>
                <a:gd name="T4" fmla="*/ 445 w 682"/>
                <a:gd name="T5" fmla="*/ 387 h 892"/>
                <a:gd name="T6" fmla="*/ 423 w 682"/>
                <a:gd name="T7" fmla="*/ 6 h 892"/>
                <a:gd name="T8" fmla="*/ 400 w 682"/>
                <a:gd name="T9" fmla="*/ 388 h 892"/>
                <a:gd name="T10" fmla="*/ 336 w 682"/>
                <a:gd name="T11" fmla="*/ 76 h 892"/>
                <a:gd name="T12" fmla="*/ 291 w 682"/>
                <a:gd name="T13" fmla="*/ 86 h 892"/>
                <a:gd name="T14" fmla="*/ 203 w 682"/>
                <a:gd name="T15" fmla="*/ 542 h 892"/>
                <a:gd name="T16" fmla="*/ 173 w 682"/>
                <a:gd name="T17" fmla="*/ 248 h 892"/>
                <a:gd name="T18" fmla="*/ 219 w 682"/>
                <a:gd name="T19" fmla="*/ 222 h 892"/>
                <a:gd name="T20" fmla="*/ 132 w 682"/>
                <a:gd name="T21" fmla="*/ 196 h 892"/>
                <a:gd name="T22" fmla="*/ 202 w 682"/>
                <a:gd name="T23" fmla="*/ 54 h 892"/>
                <a:gd name="T24" fmla="*/ 191 w 682"/>
                <a:gd name="T25" fmla="*/ 4 h 892"/>
                <a:gd name="T26" fmla="*/ 23 w 682"/>
                <a:gd name="T27" fmla="*/ 26 h 892"/>
                <a:gd name="T28" fmla="*/ 22 w 682"/>
                <a:gd name="T29" fmla="*/ 78 h 892"/>
                <a:gd name="T30" fmla="*/ 87 w 682"/>
                <a:gd name="T31" fmla="*/ 75 h 892"/>
                <a:gd name="T32" fmla="*/ 23 w 682"/>
                <a:gd name="T33" fmla="*/ 196 h 892"/>
                <a:gd name="T34" fmla="*/ 23 w 682"/>
                <a:gd name="T35" fmla="*/ 248 h 892"/>
                <a:gd name="T36" fmla="*/ 29 w 682"/>
                <a:gd name="T37" fmla="*/ 273 h 892"/>
                <a:gd name="T38" fmla="*/ 6 w 682"/>
                <a:gd name="T39" fmla="*/ 854 h 892"/>
                <a:gd name="T40" fmla="*/ 27 w 682"/>
                <a:gd name="T41" fmla="*/ 892 h 892"/>
                <a:gd name="T42" fmla="*/ 69 w 682"/>
                <a:gd name="T43" fmla="*/ 554 h 892"/>
                <a:gd name="T44" fmla="*/ 55 w 682"/>
                <a:gd name="T45" fmla="*/ 248 h 892"/>
                <a:gd name="T46" fmla="*/ 87 w 682"/>
                <a:gd name="T47" fmla="*/ 866 h 892"/>
                <a:gd name="T48" fmla="*/ 132 w 682"/>
                <a:gd name="T49" fmla="*/ 866 h 892"/>
                <a:gd name="T50" fmla="*/ 166 w 682"/>
                <a:gd name="T51" fmla="*/ 248 h 892"/>
                <a:gd name="T52" fmla="*/ 170 w 682"/>
                <a:gd name="T53" fmla="*/ 866 h 892"/>
                <a:gd name="T54" fmla="*/ 215 w 682"/>
                <a:gd name="T55" fmla="*/ 866 h 892"/>
                <a:gd name="T56" fmla="*/ 241 w 682"/>
                <a:gd name="T57" fmla="*/ 862 h 892"/>
                <a:gd name="T58" fmla="*/ 273 w 682"/>
                <a:gd name="T59" fmla="*/ 863 h 892"/>
                <a:gd name="T60" fmla="*/ 221 w 682"/>
                <a:gd name="T61" fmla="*/ 671 h 892"/>
                <a:gd name="T62" fmla="*/ 637 w 682"/>
                <a:gd name="T63" fmla="*/ 671 h 892"/>
                <a:gd name="T64" fmla="*/ 585 w 682"/>
                <a:gd name="T65" fmla="*/ 863 h 892"/>
                <a:gd name="T66" fmla="*/ 682 w 682"/>
                <a:gd name="T67" fmla="*/ 671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2" h="892">
                  <a:moveTo>
                    <a:pt x="504" y="399"/>
                  </a:moveTo>
                  <a:cubicBezTo>
                    <a:pt x="513" y="334"/>
                    <a:pt x="532" y="147"/>
                    <a:pt x="538" y="84"/>
                  </a:cubicBezTo>
                  <a:cubicBezTo>
                    <a:pt x="539" y="70"/>
                    <a:pt x="530" y="57"/>
                    <a:pt x="518" y="55"/>
                  </a:cubicBezTo>
                  <a:cubicBezTo>
                    <a:pt x="505" y="54"/>
                    <a:pt x="494" y="64"/>
                    <a:pt x="493" y="78"/>
                  </a:cubicBezTo>
                  <a:cubicBezTo>
                    <a:pt x="481" y="203"/>
                    <a:pt x="466" y="342"/>
                    <a:pt x="459" y="388"/>
                  </a:cubicBezTo>
                  <a:cubicBezTo>
                    <a:pt x="455" y="388"/>
                    <a:pt x="450" y="387"/>
                    <a:pt x="445" y="387"/>
                  </a:cubicBezTo>
                  <a:cubicBezTo>
                    <a:pt x="445" y="32"/>
                    <a:pt x="445" y="32"/>
                    <a:pt x="445" y="32"/>
                  </a:cubicBezTo>
                  <a:cubicBezTo>
                    <a:pt x="445" y="18"/>
                    <a:pt x="435" y="6"/>
                    <a:pt x="423" y="6"/>
                  </a:cubicBezTo>
                  <a:cubicBezTo>
                    <a:pt x="410" y="6"/>
                    <a:pt x="400" y="18"/>
                    <a:pt x="400" y="32"/>
                  </a:cubicBezTo>
                  <a:cubicBezTo>
                    <a:pt x="400" y="388"/>
                    <a:pt x="400" y="388"/>
                    <a:pt x="400" y="388"/>
                  </a:cubicBezTo>
                  <a:cubicBezTo>
                    <a:pt x="394" y="389"/>
                    <a:pt x="388" y="390"/>
                    <a:pt x="383" y="391"/>
                  </a:cubicBezTo>
                  <a:cubicBezTo>
                    <a:pt x="377" y="308"/>
                    <a:pt x="340" y="101"/>
                    <a:pt x="336" y="76"/>
                  </a:cubicBezTo>
                  <a:cubicBezTo>
                    <a:pt x="333" y="62"/>
                    <a:pt x="321" y="53"/>
                    <a:pt x="309" y="56"/>
                  </a:cubicBezTo>
                  <a:cubicBezTo>
                    <a:pt x="296" y="59"/>
                    <a:pt x="289" y="72"/>
                    <a:pt x="291" y="86"/>
                  </a:cubicBezTo>
                  <a:cubicBezTo>
                    <a:pt x="304" y="158"/>
                    <a:pt x="337" y="351"/>
                    <a:pt x="338" y="405"/>
                  </a:cubicBezTo>
                  <a:cubicBezTo>
                    <a:pt x="279" y="431"/>
                    <a:pt x="231" y="480"/>
                    <a:pt x="203" y="542"/>
                  </a:cubicBezTo>
                  <a:cubicBezTo>
                    <a:pt x="198" y="409"/>
                    <a:pt x="192" y="283"/>
                    <a:pt x="192" y="272"/>
                  </a:cubicBezTo>
                  <a:cubicBezTo>
                    <a:pt x="191" y="259"/>
                    <a:pt x="183" y="249"/>
                    <a:pt x="173" y="248"/>
                  </a:cubicBezTo>
                  <a:cubicBezTo>
                    <a:pt x="196" y="248"/>
                    <a:pt x="196" y="248"/>
                    <a:pt x="196" y="248"/>
                  </a:cubicBezTo>
                  <a:cubicBezTo>
                    <a:pt x="209" y="248"/>
                    <a:pt x="219" y="236"/>
                    <a:pt x="219" y="222"/>
                  </a:cubicBezTo>
                  <a:cubicBezTo>
                    <a:pt x="219" y="207"/>
                    <a:pt x="209" y="196"/>
                    <a:pt x="196" y="196"/>
                  </a:cubicBezTo>
                  <a:cubicBezTo>
                    <a:pt x="132" y="196"/>
                    <a:pt x="132" y="196"/>
                    <a:pt x="132" y="196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55" y="66"/>
                    <a:pt x="179" y="61"/>
                    <a:pt x="202" y="54"/>
                  </a:cubicBezTo>
                  <a:cubicBezTo>
                    <a:pt x="214" y="50"/>
                    <a:pt x="221" y="36"/>
                    <a:pt x="218" y="22"/>
                  </a:cubicBezTo>
                  <a:cubicBezTo>
                    <a:pt x="215" y="9"/>
                    <a:pt x="203" y="0"/>
                    <a:pt x="191" y="4"/>
                  </a:cubicBezTo>
                  <a:cubicBezTo>
                    <a:pt x="117" y="26"/>
                    <a:pt x="30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10" y="26"/>
                    <a:pt x="0" y="38"/>
                    <a:pt x="0" y="52"/>
                  </a:cubicBezTo>
                  <a:cubicBezTo>
                    <a:pt x="0" y="66"/>
                    <a:pt x="10" y="78"/>
                    <a:pt x="22" y="78"/>
                  </a:cubicBezTo>
                  <a:cubicBezTo>
                    <a:pt x="23" y="78"/>
                    <a:pt x="23" y="78"/>
                    <a:pt x="24" y="78"/>
                  </a:cubicBezTo>
                  <a:cubicBezTo>
                    <a:pt x="30" y="78"/>
                    <a:pt x="54" y="78"/>
                    <a:pt x="87" y="75"/>
                  </a:cubicBezTo>
                  <a:cubicBezTo>
                    <a:pt x="87" y="196"/>
                    <a:pt x="87" y="196"/>
                    <a:pt x="87" y="196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11" y="196"/>
                    <a:pt x="1" y="207"/>
                    <a:pt x="1" y="222"/>
                  </a:cubicBezTo>
                  <a:cubicBezTo>
                    <a:pt x="1" y="236"/>
                    <a:pt x="11" y="248"/>
                    <a:pt x="23" y="248"/>
                  </a:cubicBezTo>
                  <a:cubicBezTo>
                    <a:pt x="48" y="248"/>
                    <a:pt x="48" y="248"/>
                    <a:pt x="48" y="248"/>
                  </a:cubicBezTo>
                  <a:cubicBezTo>
                    <a:pt x="37" y="249"/>
                    <a:pt x="29" y="260"/>
                    <a:pt x="29" y="273"/>
                  </a:cubicBezTo>
                  <a:cubicBezTo>
                    <a:pt x="29" y="274"/>
                    <a:pt x="28" y="409"/>
                    <a:pt x="24" y="548"/>
                  </a:cubicBezTo>
                  <a:cubicBezTo>
                    <a:pt x="18" y="803"/>
                    <a:pt x="9" y="847"/>
                    <a:pt x="6" y="854"/>
                  </a:cubicBezTo>
                  <a:cubicBezTo>
                    <a:pt x="1" y="867"/>
                    <a:pt x="5" y="882"/>
                    <a:pt x="16" y="889"/>
                  </a:cubicBezTo>
                  <a:cubicBezTo>
                    <a:pt x="19" y="891"/>
                    <a:pt x="23" y="892"/>
                    <a:pt x="27" y="892"/>
                  </a:cubicBezTo>
                  <a:cubicBezTo>
                    <a:pt x="35" y="892"/>
                    <a:pt x="43" y="887"/>
                    <a:pt x="47" y="878"/>
                  </a:cubicBezTo>
                  <a:cubicBezTo>
                    <a:pt x="52" y="867"/>
                    <a:pt x="62" y="845"/>
                    <a:pt x="69" y="554"/>
                  </a:cubicBezTo>
                  <a:cubicBezTo>
                    <a:pt x="73" y="413"/>
                    <a:pt x="74" y="275"/>
                    <a:pt x="74" y="274"/>
                  </a:cubicBezTo>
                  <a:cubicBezTo>
                    <a:pt x="74" y="260"/>
                    <a:pt x="66" y="249"/>
                    <a:pt x="55" y="248"/>
                  </a:cubicBezTo>
                  <a:cubicBezTo>
                    <a:pt x="87" y="248"/>
                    <a:pt x="87" y="248"/>
                    <a:pt x="87" y="248"/>
                  </a:cubicBezTo>
                  <a:cubicBezTo>
                    <a:pt x="87" y="866"/>
                    <a:pt x="87" y="866"/>
                    <a:pt x="87" y="866"/>
                  </a:cubicBezTo>
                  <a:cubicBezTo>
                    <a:pt x="87" y="880"/>
                    <a:pt x="97" y="892"/>
                    <a:pt x="109" y="892"/>
                  </a:cubicBezTo>
                  <a:cubicBezTo>
                    <a:pt x="122" y="892"/>
                    <a:pt x="132" y="880"/>
                    <a:pt x="132" y="866"/>
                  </a:cubicBezTo>
                  <a:cubicBezTo>
                    <a:pt x="132" y="248"/>
                    <a:pt x="132" y="248"/>
                    <a:pt x="132" y="248"/>
                  </a:cubicBezTo>
                  <a:cubicBezTo>
                    <a:pt x="166" y="248"/>
                    <a:pt x="166" y="248"/>
                    <a:pt x="166" y="248"/>
                  </a:cubicBezTo>
                  <a:cubicBezTo>
                    <a:pt x="154" y="250"/>
                    <a:pt x="146" y="261"/>
                    <a:pt x="147" y="275"/>
                  </a:cubicBezTo>
                  <a:cubicBezTo>
                    <a:pt x="147" y="280"/>
                    <a:pt x="170" y="825"/>
                    <a:pt x="170" y="866"/>
                  </a:cubicBezTo>
                  <a:cubicBezTo>
                    <a:pt x="170" y="880"/>
                    <a:pt x="180" y="892"/>
                    <a:pt x="192" y="892"/>
                  </a:cubicBezTo>
                  <a:cubicBezTo>
                    <a:pt x="205" y="892"/>
                    <a:pt x="215" y="880"/>
                    <a:pt x="215" y="866"/>
                  </a:cubicBezTo>
                  <a:cubicBezTo>
                    <a:pt x="215" y="860"/>
                    <a:pt x="215" y="844"/>
                    <a:pt x="214" y="822"/>
                  </a:cubicBezTo>
                  <a:cubicBezTo>
                    <a:pt x="222" y="836"/>
                    <a:pt x="231" y="849"/>
                    <a:pt x="241" y="862"/>
                  </a:cubicBezTo>
                  <a:cubicBezTo>
                    <a:pt x="245" y="867"/>
                    <a:pt x="252" y="870"/>
                    <a:pt x="258" y="870"/>
                  </a:cubicBezTo>
                  <a:cubicBezTo>
                    <a:pt x="263" y="870"/>
                    <a:pt x="269" y="868"/>
                    <a:pt x="273" y="863"/>
                  </a:cubicBezTo>
                  <a:cubicBezTo>
                    <a:pt x="282" y="854"/>
                    <a:pt x="283" y="837"/>
                    <a:pt x="274" y="827"/>
                  </a:cubicBezTo>
                  <a:cubicBezTo>
                    <a:pt x="240" y="784"/>
                    <a:pt x="221" y="729"/>
                    <a:pt x="221" y="671"/>
                  </a:cubicBezTo>
                  <a:cubicBezTo>
                    <a:pt x="221" y="543"/>
                    <a:pt x="314" y="438"/>
                    <a:pt x="429" y="438"/>
                  </a:cubicBezTo>
                  <a:cubicBezTo>
                    <a:pt x="544" y="438"/>
                    <a:pt x="637" y="543"/>
                    <a:pt x="637" y="671"/>
                  </a:cubicBezTo>
                  <a:cubicBezTo>
                    <a:pt x="637" y="729"/>
                    <a:pt x="618" y="784"/>
                    <a:pt x="583" y="827"/>
                  </a:cubicBezTo>
                  <a:cubicBezTo>
                    <a:pt x="575" y="837"/>
                    <a:pt x="575" y="854"/>
                    <a:pt x="585" y="863"/>
                  </a:cubicBezTo>
                  <a:cubicBezTo>
                    <a:pt x="594" y="873"/>
                    <a:pt x="608" y="872"/>
                    <a:pt x="617" y="862"/>
                  </a:cubicBezTo>
                  <a:cubicBezTo>
                    <a:pt x="659" y="809"/>
                    <a:pt x="682" y="742"/>
                    <a:pt x="682" y="671"/>
                  </a:cubicBezTo>
                  <a:cubicBezTo>
                    <a:pt x="682" y="543"/>
                    <a:pt x="607" y="435"/>
                    <a:pt x="504" y="3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27" name="Freeform 33"/>
            <p:cNvSpPr/>
            <p:nvPr/>
          </p:nvSpPr>
          <p:spPr bwMode="auto">
            <a:xfrm>
              <a:off x="2079625" y="1903413"/>
              <a:ext cx="1747838" cy="3054350"/>
            </a:xfrm>
            <a:custGeom>
              <a:avLst/>
              <a:gdLst>
                <a:gd name="T0" fmla="*/ 127 w 530"/>
                <a:gd name="T1" fmla="*/ 700 h 926"/>
                <a:gd name="T2" fmla="*/ 127 w 530"/>
                <a:gd name="T3" fmla="*/ 386 h 926"/>
                <a:gd name="T4" fmla="*/ 418 w 530"/>
                <a:gd name="T5" fmla="*/ 323 h 926"/>
                <a:gd name="T6" fmla="*/ 438 w 530"/>
                <a:gd name="T7" fmla="*/ 293 h 926"/>
                <a:gd name="T8" fmla="*/ 407 w 530"/>
                <a:gd name="T9" fmla="*/ 274 h 926"/>
                <a:gd name="T10" fmla="*/ 127 w 530"/>
                <a:gd name="T11" fmla="*/ 334 h 926"/>
                <a:gd name="T12" fmla="*/ 127 w 530"/>
                <a:gd name="T13" fmla="*/ 279 h 926"/>
                <a:gd name="T14" fmla="*/ 130 w 530"/>
                <a:gd name="T15" fmla="*/ 278 h 926"/>
                <a:gd name="T16" fmla="*/ 415 w 530"/>
                <a:gd name="T17" fmla="*/ 206 h 926"/>
                <a:gd name="T18" fmla="*/ 434 w 530"/>
                <a:gd name="T19" fmla="*/ 175 h 926"/>
                <a:gd name="T20" fmla="*/ 402 w 530"/>
                <a:gd name="T21" fmla="*/ 157 h 926"/>
                <a:gd name="T22" fmla="*/ 126 w 530"/>
                <a:gd name="T23" fmla="*/ 227 h 926"/>
                <a:gd name="T24" fmla="*/ 170 w 530"/>
                <a:gd name="T25" fmla="*/ 101 h 926"/>
                <a:gd name="T26" fmla="*/ 310 w 530"/>
                <a:gd name="T27" fmla="*/ 52 h 926"/>
                <a:gd name="T28" fmla="*/ 310 w 530"/>
                <a:gd name="T29" fmla="*/ 52 h 926"/>
                <a:gd name="T30" fmla="*/ 311 w 530"/>
                <a:gd name="T31" fmla="*/ 52 h 926"/>
                <a:gd name="T32" fmla="*/ 432 w 530"/>
                <a:gd name="T33" fmla="*/ 93 h 926"/>
                <a:gd name="T34" fmla="*/ 476 w 530"/>
                <a:gd name="T35" fmla="*/ 216 h 926"/>
                <a:gd name="T36" fmla="*/ 476 w 530"/>
                <a:gd name="T37" fmla="*/ 216 h 926"/>
                <a:gd name="T38" fmla="*/ 476 w 530"/>
                <a:gd name="T39" fmla="*/ 855 h 926"/>
                <a:gd name="T40" fmla="*/ 376 w 530"/>
                <a:gd name="T41" fmla="*/ 831 h 926"/>
                <a:gd name="T42" fmla="*/ 344 w 530"/>
                <a:gd name="T43" fmla="*/ 849 h 926"/>
                <a:gd name="T44" fmla="*/ 363 w 530"/>
                <a:gd name="T45" fmla="*/ 880 h 926"/>
                <a:gd name="T46" fmla="*/ 496 w 530"/>
                <a:gd name="T47" fmla="*/ 911 h 926"/>
                <a:gd name="T48" fmla="*/ 519 w 530"/>
                <a:gd name="T49" fmla="*/ 907 h 926"/>
                <a:gd name="T50" fmla="*/ 529 w 530"/>
                <a:gd name="T51" fmla="*/ 887 h 926"/>
                <a:gd name="T52" fmla="*/ 529 w 530"/>
                <a:gd name="T53" fmla="*/ 216 h 926"/>
                <a:gd name="T54" fmla="*/ 469 w 530"/>
                <a:gd name="T55" fmla="*/ 57 h 926"/>
                <a:gd name="T56" fmla="*/ 310 w 530"/>
                <a:gd name="T57" fmla="*/ 1 h 926"/>
                <a:gd name="T58" fmla="*/ 131 w 530"/>
                <a:gd name="T59" fmla="*/ 66 h 926"/>
                <a:gd name="T60" fmla="*/ 73 w 530"/>
                <a:gd name="T61" fmla="*/ 236 h 926"/>
                <a:gd name="T62" fmla="*/ 73 w 530"/>
                <a:gd name="T63" fmla="*/ 696 h 926"/>
                <a:gd name="T64" fmla="*/ 4 w 530"/>
                <a:gd name="T65" fmla="*/ 893 h 926"/>
                <a:gd name="T66" fmla="*/ 21 w 530"/>
                <a:gd name="T67" fmla="*/ 924 h 926"/>
                <a:gd name="T68" fmla="*/ 29 w 530"/>
                <a:gd name="T69" fmla="*/ 926 h 926"/>
                <a:gd name="T70" fmla="*/ 55 w 530"/>
                <a:gd name="T71" fmla="*/ 909 h 926"/>
                <a:gd name="T72" fmla="*/ 125 w 530"/>
                <a:gd name="T73" fmla="*/ 708 h 926"/>
                <a:gd name="T74" fmla="*/ 127 w 530"/>
                <a:gd name="T75" fmla="*/ 700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0" h="926">
                  <a:moveTo>
                    <a:pt x="127" y="700"/>
                  </a:moveTo>
                  <a:cubicBezTo>
                    <a:pt x="127" y="386"/>
                    <a:pt x="127" y="386"/>
                    <a:pt x="127" y="386"/>
                  </a:cubicBezTo>
                  <a:cubicBezTo>
                    <a:pt x="418" y="323"/>
                    <a:pt x="418" y="323"/>
                    <a:pt x="418" y="323"/>
                  </a:cubicBezTo>
                  <a:cubicBezTo>
                    <a:pt x="433" y="320"/>
                    <a:pt x="442" y="306"/>
                    <a:pt x="438" y="293"/>
                  </a:cubicBezTo>
                  <a:cubicBezTo>
                    <a:pt x="435" y="279"/>
                    <a:pt x="421" y="271"/>
                    <a:pt x="407" y="274"/>
                  </a:cubicBezTo>
                  <a:cubicBezTo>
                    <a:pt x="127" y="334"/>
                    <a:pt x="127" y="334"/>
                    <a:pt x="127" y="334"/>
                  </a:cubicBezTo>
                  <a:cubicBezTo>
                    <a:pt x="127" y="279"/>
                    <a:pt x="127" y="279"/>
                    <a:pt x="127" y="279"/>
                  </a:cubicBezTo>
                  <a:cubicBezTo>
                    <a:pt x="128" y="278"/>
                    <a:pt x="129" y="278"/>
                    <a:pt x="130" y="278"/>
                  </a:cubicBezTo>
                  <a:cubicBezTo>
                    <a:pt x="415" y="206"/>
                    <a:pt x="415" y="206"/>
                    <a:pt x="415" y="206"/>
                  </a:cubicBezTo>
                  <a:cubicBezTo>
                    <a:pt x="430" y="202"/>
                    <a:pt x="438" y="188"/>
                    <a:pt x="434" y="175"/>
                  </a:cubicBezTo>
                  <a:cubicBezTo>
                    <a:pt x="430" y="161"/>
                    <a:pt x="416" y="153"/>
                    <a:pt x="402" y="157"/>
                  </a:cubicBezTo>
                  <a:cubicBezTo>
                    <a:pt x="126" y="227"/>
                    <a:pt x="126" y="227"/>
                    <a:pt x="126" y="227"/>
                  </a:cubicBezTo>
                  <a:cubicBezTo>
                    <a:pt x="126" y="207"/>
                    <a:pt x="128" y="145"/>
                    <a:pt x="170" y="101"/>
                  </a:cubicBezTo>
                  <a:cubicBezTo>
                    <a:pt x="201" y="68"/>
                    <a:pt x="248" y="52"/>
                    <a:pt x="310" y="52"/>
                  </a:cubicBezTo>
                  <a:cubicBezTo>
                    <a:pt x="310" y="52"/>
                    <a:pt x="310" y="52"/>
                    <a:pt x="310" y="52"/>
                  </a:cubicBezTo>
                  <a:cubicBezTo>
                    <a:pt x="311" y="52"/>
                    <a:pt x="311" y="52"/>
                    <a:pt x="311" y="52"/>
                  </a:cubicBezTo>
                  <a:cubicBezTo>
                    <a:pt x="312" y="52"/>
                    <a:pt x="384" y="49"/>
                    <a:pt x="432" y="93"/>
                  </a:cubicBezTo>
                  <a:cubicBezTo>
                    <a:pt x="462" y="121"/>
                    <a:pt x="477" y="162"/>
                    <a:pt x="476" y="216"/>
                  </a:cubicBezTo>
                  <a:cubicBezTo>
                    <a:pt x="476" y="216"/>
                    <a:pt x="476" y="216"/>
                    <a:pt x="476" y="216"/>
                  </a:cubicBezTo>
                  <a:cubicBezTo>
                    <a:pt x="476" y="855"/>
                    <a:pt x="476" y="855"/>
                    <a:pt x="476" y="855"/>
                  </a:cubicBezTo>
                  <a:cubicBezTo>
                    <a:pt x="376" y="831"/>
                    <a:pt x="376" y="831"/>
                    <a:pt x="376" y="831"/>
                  </a:cubicBezTo>
                  <a:cubicBezTo>
                    <a:pt x="362" y="827"/>
                    <a:pt x="348" y="835"/>
                    <a:pt x="344" y="849"/>
                  </a:cubicBezTo>
                  <a:cubicBezTo>
                    <a:pt x="340" y="862"/>
                    <a:pt x="349" y="876"/>
                    <a:pt x="363" y="880"/>
                  </a:cubicBezTo>
                  <a:cubicBezTo>
                    <a:pt x="496" y="911"/>
                    <a:pt x="496" y="911"/>
                    <a:pt x="496" y="911"/>
                  </a:cubicBezTo>
                  <a:cubicBezTo>
                    <a:pt x="504" y="913"/>
                    <a:pt x="513" y="912"/>
                    <a:pt x="519" y="907"/>
                  </a:cubicBezTo>
                  <a:cubicBezTo>
                    <a:pt x="526" y="902"/>
                    <a:pt x="529" y="895"/>
                    <a:pt x="529" y="887"/>
                  </a:cubicBezTo>
                  <a:cubicBezTo>
                    <a:pt x="529" y="216"/>
                    <a:pt x="529" y="216"/>
                    <a:pt x="529" y="216"/>
                  </a:cubicBezTo>
                  <a:cubicBezTo>
                    <a:pt x="530" y="148"/>
                    <a:pt x="510" y="94"/>
                    <a:pt x="469" y="57"/>
                  </a:cubicBezTo>
                  <a:cubicBezTo>
                    <a:pt x="407" y="0"/>
                    <a:pt x="319" y="1"/>
                    <a:pt x="310" y="1"/>
                  </a:cubicBezTo>
                  <a:cubicBezTo>
                    <a:pt x="232" y="2"/>
                    <a:pt x="172" y="23"/>
                    <a:pt x="131" y="66"/>
                  </a:cubicBezTo>
                  <a:cubicBezTo>
                    <a:pt x="68" y="132"/>
                    <a:pt x="72" y="224"/>
                    <a:pt x="73" y="236"/>
                  </a:cubicBezTo>
                  <a:cubicBezTo>
                    <a:pt x="73" y="696"/>
                    <a:pt x="73" y="696"/>
                    <a:pt x="73" y="696"/>
                  </a:cubicBezTo>
                  <a:cubicBezTo>
                    <a:pt x="4" y="893"/>
                    <a:pt x="4" y="893"/>
                    <a:pt x="4" y="893"/>
                  </a:cubicBezTo>
                  <a:cubicBezTo>
                    <a:pt x="0" y="906"/>
                    <a:pt x="7" y="920"/>
                    <a:pt x="21" y="924"/>
                  </a:cubicBezTo>
                  <a:cubicBezTo>
                    <a:pt x="24" y="925"/>
                    <a:pt x="27" y="926"/>
                    <a:pt x="29" y="926"/>
                  </a:cubicBezTo>
                  <a:cubicBezTo>
                    <a:pt x="41" y="926"/>
                    <a:pt x="51" y="919"/>
                    <a:pt x="55" y="909"/>
                  </a:cubicBezTo>
                  <a:cubicBezTo>
                    <a:pt x="125" y="708"/>
                    <a:pt x="125" y="708"/>
                    <a:pt x="125" y="708"/>
                  </a:cubicBezTo>
                  <a:cubicBezTo>
                    <a:pt x="126" y="706"/>
                    <a:pt x="127" y="703"/>
                    <a:pt x="127" y="7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 dirty="0"/>
            </a:p>
          </p:txBody>
        </p:sp>
        <p:sp>
          <p:nvSpPr>
            <p:cNvPr id="28" name="Freeform 34"/>
            <p:cNvSpPr>
              <a:spLocks noEditPoints="1"/>
            </p:cNvSpPr>
            <p:nvPr/>
          </p:nvSpPr>
          <p:spPr bwMode="auto">
            <a:xfrm>
              <a:off x="4060825" y="1903413"/>
              <a:ext cx="1976438" cy="3054350"/>
            </a:xfrm>
            <a:custGeom>
              <a:avLst/>
              <a:gdLst>
                <a:gd name="T0" fmla="*/ 52 w 599"/>
                <a:gd name="T1" fmla="*/ 210 h 926"/>
                <a:gd name="T2" fmla="*/ 237 w 599"/>
                <a:gd name="T3" fmla="*/ 51 h 926"/>
                <a:gd name="T4" fmla="*/ 362 w 599"/>
                <a:gd name="T5" fmla="*/ 51 h 926"/>
                <a:gd name="T6" fmla="*/ 547 w 599"/>
                <a:gd name="T7" fmla="*/ 210 h 926"/>
                <a:gd name="T8" fmla="*/ 547 w 599"/>
                <a:gd name="T9" fmla="*/ 716 h 926"/>
                <a:gd name="T10" fmla="*/ 362 w 599"/>
                <a:gd name="T11" fmla="*/ 875 h 926"/>
                <a:gd name="T12" fmla="*/ 237 w 599"/>
                <a:gd name="T13" fmla="*/ 875 h 926"/>
                <a:gd name="T14" fmla="*/ 144 w 599"/>
                <a:gd name="T15" fmla="*/ 853 h 926"/>
                <a:gd name="T16" fmla="*/ 307 w 599"/>
                <a:gd name="T17" fmla="*/ 608 h 926"/>
                <a:gd name="T18" fmla="*/ 317 w 599"/>
                <a:gd name="T19" fmla="*/ 450 h 926"/>
                <a:gd name="T20" fmla="*/ 289 w 599"/>
                <a:gd name="T21" fmla="*/ 428 h 926"/>
                <a:gd name="T22" fmla="*/ 266 w 599"/>
                <a:gd name="T23" fmla="*/ 455 h 926"/>
                <a:gd name="T24" fmla="*/ 117 w 599"/>
                <a:gd name="T25" fmla="*/ 810 h 926"/>
                <a:gd name="T26" fmla="*/ 104 w 599"/>
                <a:gd name="T27" fmla="*/ 826 h 926"/>
                <a:gd name="T28" fmla="*/ 52 w 599"/>
                <a:gd name="T29" fmla="*/ 716 h 926"/>
                <a:gd name="T30" fmla="*/ 52 w 599"/>
                <a:gd name="T31" fmla="*/ 210 h 926"/>
                <a:gd name="T32" fmla="*/ 237 w 599"/>
                <a:gd name="T33" fmla="*/ 926 h 926"/>
                <a:gd name="T34" fmla="*/ 362 w 599"/>
                <a:gd name="T35" fmla="*/ 926 h 926"/>
                <a:gd name="T36" fmla="*/ 599 w 599"/>
                <a:gd name="T37" fmla="*/ 716 h 926"/>
                <a:gd name="T38" fmla="*/ 599 w 599"/>
                <a:gd name="T39" fmla="*/ 210 h 926"/>
                <a:gd name="T40" fmla="*/ 362 w 599"/>
                <a:gd name="T41" fmla="*/ 0 h 926"/>
                <a:gd name="T42" fmla="*/ 237 w 599"/>
                <a:gd name="T43" fmla="*/ 0 h 926"/>
                <a:gd name="T44" fmla="*/ 0 w 599"/>
                <a:gd name="T45" fmla="*/ 210 h 926"/>
                <a:gd name="T46" fmla="*/ 0 w 599"/>
                <a:gd name="T47" fmla="*/ 716 h 926"/>
                <a:gd name="T48" fmla="*/ 237 w 599"/>
                <a:gd name="T49" fmla="*/ 926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9" h="926">
                  <a:moveTo>
                    <a:pt x="52" y="210"/>
                  </a:moveTo>
                  <a:cubicBezTo>
                    <a:pt x="52" y="122"/>
                    <a:pt x="135" y="51"/>
                    <a:pt x="237" y="51"/>
                  </a:cubicBezTo>
                  <a:cubicBezTo>
                    <a:pt x="362" y="51"/>
                    <a:pt x="362" y="51"/>
                    <a:pt x="362" y="51"/>
                  </a:cubicBezTo>
                  <a:cubicBezTo>
                    <a:pt x="464" y="51"/>
                    <a:pt x="547" y="122"/>
                    <a:pt x="547" y="210"/>
                  </a:cubicBezTo>
                  <a:cubicBezTo>
                    <a:pt x="547" y="716"/>
                    <a:pt x="547" y="716"/>
                    <a:pt x="547" y="716"/>
                  </a:cubicBezTo>
                  <a:cubicBezTo>
                    <a:pt x="547" y="804"/>
                    <a:pt x="464" y="875"/>
                    <a:pt x="362" y="875"/>
                  </a:cubicBezTo>
                  <a:cubicBezTo>
                    <a:pt x="237" y="875"/>
                    <a:pt x="237" y="875"/>
                    <a:pt x="237" y="875"/>
                  </a:cubicBezTo>
                  <a:cubicBezTo>
                    <a:pt x="203" y="875"/>
                    <a:pt x="171" y="867"/>
                    <a:pt x="144" y="853"/>
                  </a:cubicBezTo>
                  <a:cubicBezTo>
                    <a:pt x="227" y="807"/>
                    <a:pt x="283" y="722"/>
                    <a:pt x="307" y="608"/>
                  </a:cubicBezTo>
                  <a:cubicBezTo>
                    <a:pt x="324" y="524"/>
                    <a:pt x="318" y="453"/>
                    <a:pt x="317" y="450"/>
                  </a:cubicBezTo>
                  <a:cubicBezTo>
                    <a:pt x="316" y="436"/>
                    <a:pt x="303" y="426"/>
                    <a:pt x="289" y="428"/>
                  </a:cubicBezTo>
                  <a:cubicBezTo>
                    <a:pt x="275" y="429"/>
                    <a:pt x="264" y="441"/>
                    <a:pt x="266" y="455"/>
                  </a:cubicBezTo>
                  <a:cubicBezTo>
                    <a:pt x="266" y="458"/>
                    <a:pt x="288" y="715"/>
                    <a:pt x="117" y="810"/>
                  </a:cubicBezTo>
                  <a:cubicBezTo>
                    <a:pt x="110" y="814"/>
                    <a:pt x="106" y="820"/>
                    <a:pt x="104" y="826"/>
                  </a:cubicBezTo>
                  <a:cubicBezTo>
                    <a:pt x="72" y="798"/>
                    <a:pt x="52" y="759"/>
                    <a:pt x="52" y="716"/>
                  </a:cubicBezTo>
                  <a:lnTo>
                    <a:pt x="52" y="210"/>
                  </a:lnTo>
                  <a:close/>
                  <a:moveTo>
                    <a:pt x="237" y="926"/>
                  </a:moveTo>
                  <a:cubicBezTo>
                    <a:pt x="362" y="926"/>
                    <a:pt x="362" y="926"/>
                    <a:pt x="362" y="926"/>
                  </a:cubicBezTo>
                  <a:cubicBezTo>
                    <a:pt x="493" y="926"/>
                    <a:pt x="599" y="832"/>
                    <a:pt x="599" y="716"/>
                  </a:cubicBezTo>
                  <a:cubicBezTo>
                    <a:pt x="599" y="210"/>
                    <a:pt x="599" y="210"/>
                    <a:pt x="599" y="210"/>
                  </a:cubicBezTo>
                  <a:cubicBezTo>
                    <a:pt x="599" y="94"/>
                    <a:pt x="493" y="0"/>
                    <a:pt x="362" y="0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107" y="0"/>
                    <a:pt x="0" y="94"/>
                    <a:pt x="0" y="210"/>
                  </a:cubicBezTo>
                  <a:cubicBezTo>
                    <a:pt x="0" y="716"/>
                    <a:pt x="0" y="716"/>
                    <a:pt x="0" y="716"/>
                  </a:cubicBezTo>
                  <a:cubicBezTo>
                    <a:pt x="0" y="832"/>
                    <a:pt x="107" y="926"/>
                    <a:pt x="237" y="9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29" name="Freeform 35"/>
            <p:cNvSpPr>
              <a:spLocks noEditPoints="1"/>
            </p:cNvSpPr>
            <p:nvPr/>
          </p:nvSpPr>
          <p:spPr bwMode="auto">
            <a:xfrm>
              <a:off x="4632325" y="2176463"/>
              <a:ext cx="876300" cy="825500"/>
            </a:xfrm>
            <a:custGeom>
              <a:avLst/>
              <a:gdLst>
                <a:gd name="T0" fmla="*/ 129 w 266"/>
                <a:gd name="T1" fmla="*/ 51 h 250"/>
                <a:gd name="T2" fmla="*/ 137 w 266"/>
                <a:gd name="T3" fmla="*/ 51 h 250"/>
                <a:gd name="T4" fmla="*/ 214 w 266"/>
                <a:gd name="T5" fmla="*/ 125 h 250"/>
                <a:gd name="T6" fmla="*/ 137 w 266"/>
                <a:gd name="T7" fmla="*/ 199 h 250"/>
                <a:gd name="T8" fmla="*/ 129 w 266"/>
                <a:gd name="T9" fmla="*/ 199 h 250"/>
                <a:gd name="T10" fmla="*/ 52 w 266"/>
                <a:gd name="T11" fmla="*/ 125 h 250"/>
                <a:gd name="T12" fmla="*/ 129 w 266"/>
                <a:gd name="T13" fmla="*/ 51 h 250"/>
                <a:gd name="T14" fmla="*/ 129 w 266"/>
                <a:gd name="T15" fmla="*/ 250 h 250"/>
                <a:gd name="T16" fmla="*/ 137 w 266"/>
                <a:gd name="T17" fmla="*/ 250 h 250"/>
                <a:gd name="T18" fmla="*/ 266 w 266"/>
                <a:gd name="T19" fmla="*/ 125 h 250"/>
                <a:gd name="T20" fmla="*/ 137 w 266"/>
                <a:gd name="T21" fmla="*/ 0 h 250"/>
                <a:gd name="T22" fmla="*/ 129 w 266"/>
                <a:gd name="T23" fmla="*/ 0 h 250"/>
                <a:gd name="T24" fmla="*/ 0 w 266"/>
                <a:gd name="T25" fmla="*/ 125 h 250"/>
                <a:gd name="T26" fmla="*/ 129 w 266"/>
                <a:gd name="T27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6" h="250">
                  <a:moveTo>
                    <a:pt x="129" y="51"/>
                  </a:moveTo>
                  <a:cubicBezTo>
                    <a:pt x="137" y="51"/>
                    <a:pt x="137" y="51"/>
                    <a:pt x="137" y="51"/>
                  </a:cubicBezTo>
                  <a:cubicBezTo>
                    <a:pt x="179" y="51"/>
                    <a:pt x="214" y="84"/>
                    <a:pt x="214" y="125"/>
                  </a:cubicBezTo>
                  <a:cubicBezTo>
                    <a:pt x="214" y="166"/>
                    <a:pt x="179" y="199"/>
                    <a:pt x="137" y="199"/>
                  </a:cubicBezTo>
                  <a:cubicBezTo>
                    <a:pt x="129" y="199"/>
                    <a:pt x="129" y="199"/>
                    <a:pt x="129" y="199"/>
                  </a:cubicBezTo>
                  <a:cubicBezTo>
                    <a:pt x="87" y="199"/>
                    <a:pt x="52" y="166"/>
                    <a:pt x="52" y="125"/>
                  </a:cubicBezTo>
                  <a:cubicBezTo>
                    <a:pt x="52" y="84"/>
                    <a:pt x="87" y="51"/>
                    <a:pt x="129" y="51"/>
                  </a:cubicBezTo>
                  <a:close/>
                  <a:moveTo>
                    <a:pt x="129" y="250"/>
                  </a:moveTo>
                  <a:cubicBezTo>
                    <a:pt x="137" y="250"/>
                    <a:pt x="137" y="250"/>
                    <a:pt x="137" y="250"/>
                  </a:cubicBezTo>
                  <a:cubicBezTo>
                    <a:pt x="208" y="250"/>
                    <a:pt x="266" y="194"/>
                    <a:pt x="266" y="125"/>
                  </a:cubicBezTo>
                  <a:cubicBezTo>
                    <a:pt x="266" y="56"/>
                    <a:pt x="208" y="0"/>
                    <a:pt x="13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58" y="0"/>
                    <a:pt x="0" y="56"/>
                    <a:pt x="0" y="125"/>
                  </a:cubicBezTo>
                  <a:cubicBezTo>
                    <a:pt x="0" y="194"/>
                    <a:pt x="58" y="250"/>
                    <a:pt x="129" y="2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 dirty="0"/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4464050" y="3063876"/>
              <a:ext cx="1169988" cy="1165225"/>
            </a:xfrm>
            <a:custGeom>
              <a:avLst/>
              <a:gdLst>
                <a:gd name="T0" fmla="*/ 26 w 355"/>
                <a:gd name="T1" fmla="*/ 353 h 353"/>
                <a:gd name="T2" fmla="*/ 52 w 355"/>
                <a:gd name="T3" fmla="*/ 328 h 353"/>
                <a:gd name="T4" fmla="*/ 52 w 355"/>
                <a:gd name="T5" fmla="*/ 64 h 353"/>
                <a:gd name="T6" fmla="*/ 103 w 355"/>
                <a:gd name="T7" fmla="*/ 55 h 353"/>
                <a:gd name="T8" fmla="*/ 105 w 355"/>
                <a:gd name="T9" fmla="*/ 55 h 353"/>
                <a:gd name="T10" fmla="*/ 285 w 355"/>
                <a:gd name="T11" fmla="*/ 54 h 353"/>
                <a:gd name="T12" fmla="*/ 290 w 355"/>
                <a:gd name="T13" fmla="*/ 54 h 353"/>
                <a:gd name="T14" fmla="*/ 291 w 355"/>
                <a:gd name="T15" fmla="*/ 54 h 353"/>
                <a:gd name="T16" fmla="*/ 294 w 355"/>
                <a:gd name="T17" fmla="*/ 56 h 353"/>
                <a:gd name="T18" fmla="*/ 303 w 355"/>
                <a:gd name="T19" fmla="*/ 91 h 353"/>
                <a:gd name="T20" fmla="*/ 303 w 355"/>
                <a:gd name="T21" fmla="*/ 328 h 353"/>
                <a:gd name="T22" fmla="*/ 329 w 355"/>
                <a:gd name="T23" fmla="*/ 353 h 353"/>
                <a:gd name="T24" fmla="*/ 355 w 355"/>
                <a:gd name="T25" fmla="*/ 328 h 353"/>
                <a:gd name="T26" fmla="*/ 355 w 355"/>
                <a:gd name="T27" fmla="*/ 91 h 353"/>
                <a:gd name="T28" fmla="*/ 327 w 355"/>
                <a:gd name="T29" fmla="*/ 16 h 353"/>
                <a:gd name="T30" fmla="*/ 283 w 355"/>
                <a:gd name="T31" fmla="*/ 4 h 353"/>
                <a:gd name="T32" fmla="*/ 105 w 355"/>
                <a:gd name="T33" fmla="*/ 4 h 353"/>
                <a:gd name="T34" fmla="*/ 1 w 355"/>
                <a:gd name="T35" fmla="*/ 54 h 353"/>
                <a:gd name="T36" fmla="*/ 0 w 355"/>
                <a:gd name="T37" fmla="*/ 59 h 353"/>
                <a:gd name="T38" fmla="*/ 0 w 355"/>
                <a:gd name="T39" fmla="*/ 328 h 353"/>
                <a:gd name="T40" fmla="*/ 26 w 355"/>
                <a:gd name="T41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5" h="353">
                  <a:moveTo>
                    <a:pt x="26" y="353"/>
                  </a:moveTo>
                  <a:cubicBezTo>
                    <a:pt x="41" y="353"/>
                    <a:pt x="52" y="342"/>
                    <a:pt x="52" y="32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7" y="60"/>
                    <a:pt x="71" y="53"/>
                    <a:pt x="103" y="55"/>
                  </a:cubicBezTo>
                  <a:cubicBezTo>
                    <a:pt x="104" y="55"/>
                    <a:pt x="104" y="55"/>
                    <a:pt x="105" y="55"/>
                  </a:cubicBezTo>
                  <a:cubicBezTo>
                    <a:pt x="285" y="54"/>
                    <a:pt x="285" y="54"/>
                    <a:pt x="285" y="54"/>
                  </a:cubicBezTo>
                  <a:cubicBezTo>
                    <a:pt x="287" y="54"/>
                    <a:pt x="289" y="54"/>
                    <a:pt x="290" y="54"/>
                  </a:cubicBezTo>
                  <a:cubicBezTo>
                    <a:pt x="291" y="54"/>
                    <a:pt x="290" y="54"/>
                    <a:pt x="291" y="54"/>
                  </a:cubicBezTo>
                  <a:cubicBezTo>
                    <a:pt x="292" y="54"/>
                    <a:pt x="294" y="55"/>
                    <a:pt x="294" y="56"/>
                  </a:cubicBezTo>
                  <a:cubicBezTo>
                    <a:pt x="299" y="59"/>
                    <a:pt x="303" y="70"/>
                    <a:pt x="303" y="91"/>
                  </a:cubicBezTo>
                  <a:cubicBezTo>
                    <a:pt x="303" y="328"/>
                    <a:pt x="303" y="328"/>
                    <a:pt x="303" y="328"/>
                  </a:cubicBezTo>
                  <a:cubicBezTo>
                    <a:pt x="303" y="342"/>
                    <a:pt x="315" y="353"/>
                    <a:pt x="329" y="353"/>
                  </a:cubicBezTo>
                  <a:cubicBezTo>
                    <a:pt x="344" y="353"/>
                    <a:pt x="355" y="342"/>
                    <a:pt x="355" y="328"/>
                  </a:cubicBezTo>
                  <a:cubicBezTo>
                    <a:pt x="355" y="91"/>
                    <a:pt x="355" y="91"/>
                    <a:pt x="355" y="91"/>
                  </a:cubicBezTo>
                  <a:cubicBezTo>
                    <a:pt x="355" y="56"/>
                    <a:pt x="346" y="31"/>
                    <a:pt x="327" y="16"/>
                  </a:cubicBezTo>
                  <a:cubicBezTo>
                    <a:pt x="313" y="5"/>
                    <a:pt x="295" y="2"/>
                    <a:pt x="283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4" y="0"/>
                    <a:pt x="2" y="48"/>
                    <a:pt x="1" y="54"/>
                  </a:cubicBezTo>
                  <a:cubicBezTo>
                    <a:pt x="1" y="55"/>
                    <a:pt x="0" y="57"/>
                    <a:pt x="0" y="59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342"/>
                    <a:pt x="12" y="353"/>
                    <a:pt x="26" y="3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31" name="Freeform 37"/>
            <p:cNvSpPr/>
            <p:nvPr/>
          </p:nvSpPr>
          <p:spPr bwMode="auto">
            <a:xfrm>
              <a:off x="5086350" y="4125913"/>
              <a:ext cx="501650" cy="558800"/>
            </a:xfrm>
            <a:custGeom>
              <a:avLst/>
              <a:gdLst>
                <a:gd name="T0" fmla="*/ 126 w 152"/>
                <a:gd name="T1" fmla="*/ 118 h 169"/>
                <a:gd name="T2" fmla="*/ 78 w 152"/>
                <a:gd name="T3" fmla="*/ 118 h 169"/>
                <a:gd name="T4" fmla="*/ 58 w 152"/>
                <a:gd name="T5" fmla="*/ 112 h 169"/>
                <a:gd name="T6" fmla="*/ 52 w 152"/>
                <a:gd name="T7" fmla="*/ 96 h 169"/>
                <a:gd name="T8" fmla="*/ 52 w 152"/>
                <a:gd name="T9" fmla="*/ 94 h 169"/>
                <a:gd name="T10" fmla="*/ 52 w 152"/>
                <a:gd name="T11" fmla="*/ 26 h 169"/>
                <a:gd name="T12" fmla="*/ 26 w 152"/>
                <a:gd name="T13" fmla="*/ 0 h 169"/>
                <a:gd name="T14" fmla="*/ 0 w 152"/>
                <a:gd name="T15" fmla="*/ 26 h 169"/>
                <a:gd name="T16" fmla="*/ 0 w 152"/>
                <a:gd name="T17" fmla="*/ 93 h 169"/>
                <a:gd name="T18" fmla="*/ 19 w 152"/>
                <a:gd name="T19" fmla="*/ 146 h 169"/>
                <a:gd name="T20" fmla="*/ 78 w 152"/>
                <a:gd name="T21" fmla="*/ 169 h 169"/>
                <a:gd name="T22" fmla="*/ 126 w 152"/>
                <a:gd name="T23" fmla="*/ 169 h 169"/>
                <a:gd name="T24" fmla="*/ 152 w 152"/>
                <a:gd name="T25" fmla="*/ 143 h 169"/>
                <a:gd name="T26" fmla="*/ 126 w 152"/>
                <a:gd name="T27" fmla="*/ 11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2" h="169">
                  <a:moveTo>
                    <a:pt x="126" y="118"/>
                  </a:moveTo>
                  <a:cubicBezTo>
                    <a:pt x="78" y="118"/>
                    <a:pt x="78" y="118"/>
                    <a:pt x="78" y="118"/>
                  </a:cubicBezTo>
                  <a:cubicBezTo>
                    <a:pt x="68" y="118"/>
                    <a:pt x="61" y="116"/>
                    <a:pt x="58" y="112"/>
                  </a:cubicBezTo>
                  <a:cubicBezTo>
                    <a:pt x="52" y="107"/>
                    <a:pt x="52" y="97"/>
                    <a:pt x="52" y="96"/>
                  </a:cubicBezTo>
                  <a:cubicBezTo>
                    <a:pt x="52" y="95"/>
                    <a:pt x="52" y="95"/>
                    <a:pt x="52" y="94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00"/>
                    <a:pt x="0" y="126"/>
                    <a:pt x="19" y="146"/>
                  </a:cubicBezTo>
                  <a:cubicBezTo>
                    <a:pt x="29" y="156"/>
                    <a:pt x="47" y="169"/>
                    <a:pt x="78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40" y="169"/>
                    <a:pt x="152" y="157"/>
                    <a:pt x="152" y="143"/>
                  </a:cubicBezTo>
                  <a:cubicBezTo>
                    <a:pt x="152" y="129"/>
                    <a:pt x="140" y="118"/>
                    <a:pt x="126" y="1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</p:grpSp>
      <p:grpSp>
        <p:nvGrpSpPr>
          <p:cNvPr id="2080" name="组合 31"/>
          <p:cNvGrpSpPr/>
          <p:nvPr/>
        </p:nvGrpSpPr>
        <p:grpSpPr>
          <a:xfrm>
            <a:off x="1117600" y="4030663"/>
            <a:ext cx="1455738" cy="633412"/>
            <a:chOff x="-3175" y="3879851"/>
            <a:chExt cx="2990850" cy="935038"/>
          </a:xfrm>
        </p:grpSpPr>
        <p:sp>
          <p:nvSpPr>
            <p:cNvPr id="33" name="Freeform 41"/>
            <p:cNvSpPr/>
            <p:nvPr/>
          </p:nvSpPr>
          <p:spPr bwMode="auto">
            <a:xfrm>
              <a:off x="571500" y="3879851"/>
              <a:ext cx="1882775" cy="260350"/>
            </a:xfrm>
            <a:custGeom>
              <a:avLst/>
              <a:gdLst>
                <a:gd name="T0" fmla="*/ 51 w 738"/>
                <a:gd name="T1" fmla="*/ 102 h 102"/>
                <a:gd name="T2" fmla="*/ 687 w 738"/>
                <a:gd name="T3" fmla="*/ 102 h 102"/>
                <a:gd name="T4" fmla="*/ 738 w 738"/>
                <a:gd name="T5" fmla="*/ 51 h 102"/>
                <a:gd name="T6" fmla="*/ 687 w 738"/>
                <a:gd name="T7" fmla="*/ 0 h 102"/>
                <a:gd name="T8" fmla="*/ 51 w 738"/>
                <a:gd name="T9" fmla="*/ 0 h 102"/>
                <a:gd name="T10" fmla="*/ 0 w 738"/>
                <a:gd name="T11" fmla="*/ 51 h 102"/>
                <a:gd name="T12" fmla="*/ 51 w 738"/>
                <a:gd name="T1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02">
                  <a:moveTo>
                    <a:pt x="51" y="102"/>
                  </a:moveTo>
                  <a:cubicBezTo>
                    <a:pt x="687" y="102"/>
                    <a:pt x="687" y="102"/>
                    <a:pt x="687" y="102"/>
                  </a:cubicBezTo>
                  <a:cubicBezTo>
                    <a:pt x="715" y="102"/>
                    <a:pt x="738" y="79"/>
                    <a:pt x="738" y="51"/>
                  </a:cubicBezTo>
                  <a:cubicBezTo>
                    <a:pt x="738" y="23"/>
                    <a:pt x="715" y="0"/>
                    <a:pt x="687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34" name="Freeform 42"/>
            <p:cNvSpPr/>
            <p:nvPr/>
          </p:nvSpPr>
          <p:spPr bwMode="auto">
            <a:xfrm>
              <a:off x="-3175" y="4140201"/>
              <a:ext cx="2990850" cy="674688"/>
            </a:xfrm>
            <a:custGeom>
              <a:avLst/>
              <a:gdLst>
                <a:gd name="T0" fmla="*/ 1172 w 1172"/>
                <a:gd name="T1" fmla="*/ 152 h 264"/>
                <a:gd name="T2" fmla="*/ 1121 w 1172"/>
                <a:gd name="T3" fmla="*/ 203 h 264"/>
                <a:gd name="T4" fmla="*/ 1020 w 1172"/>
                <a:gd name="T5" fmla="*/ 203 h 264"/>
                <a:gd name="T6" fmla="*/ 1021 w 1172"/>
                <a:gd name="T7" fmla="*/ 213 h 264"/>
                <a:gd name="T8" fmla="*/ 970 w 1172"/>
                <a:gd name="T9" fmla="*/ 264 h 264"/>
                <a:gd name="T10" fmla="*/ 51 w 1172"/>
                <a:gd name="T11" fmla="*/ 264 h 264"/>
                <a:gd name="T12" fmla="*/ 0 w 1172"/>
                <a:gd name="T13" fmla="*/ 213 h 264"/>
                <a:gd name="T14" fmla="*/ 51 w 1172"/>
                <a:gd name="T15" fmla="*/ 162 h 264"/>
                <a:gd name="T16" fmla="*/ 237 w 1172"/>
                <a:gd name="T17" fmla="*/ 162 h 264"/>
                <a:gd name="T18" fmla="*/ 236 w 1172"/>
                <a:gd name="T19" fmla="*/ 152 h 264"/>
                <a:gd name="T20" fmla="*/ 287 w 1172"/>
                <a:gd name="T21" fmla="*/ 101 h 264"/>
                <a:gd name="T22" fmla="*/ 388 w 1172"/>
                <a:gd name="T23" fmla="*/ 101 h 264"/>
                <a:gd name="T24" fmla="*/ 438 w 1172"/>
                <a:gd name="T25" fmla="*/ 51 h 264"/>
                <a:gd name="T26" fmla="*/ 424 w 1172"/>
                <a:gd name="T27" fmla="*/ 15 h 264"/>
                <a:gd name="T28" fmla="*/ 388 w 1172"/>
                <a:gd name="T29" fmla="*/ 0 h 264"/>
                <a:gd name="T30" fmla="*/ 797 w 1172"/>
                <a:gd name="T31" fmla="*/ 0 h 264"/>
                <a:gd name="T32" fmla="*/ 746 w 1172"/>
                <a:gd name="T33" fmla="*/ 51 h 264"/>
                <a:gd name="T34" fmla="*/ 797 w 1172"/>
                <a:gd name="T35" fmla="*/ 101 h 264"/>
                <a:gd name="T36" fmla="*/ 1121 w 1172"/>
                <a:gd name="T37" fmla="*/ 101 h 264"/>
                <a:gd name="T38" fmla="*/ 1172 w 1172"/>
                <a:gd name="T39" fmla="*/ 15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72" h="264">
                  <a:moveTo>
                    <a:pt x="1172" y="152"/>
                  </a:moveTo>
                  <a:cubicBezTo>
                    <a:pt x="1172" y="180"/>
                    <a:pt x="1150" y="203"/>
                    <a:pt x="1121" y="203"/>
                  </a:cubicBezTo>
                  <a:cubicBezTo>
                    <a:pt x="1020" y="203"/>
                    <a:pt x="1020" y="203"/>
                    <a:pt x="1020" y="203"/>
                  </a:cubicBezTo>
                  <a:cubicBezTo>
                    <a:pt x="1021" y="206"/>
                    <a:pt x="1021" y="210"/>
                    <a:pt x="1021" y="213"/>
                  </a:cubicBezTo>
                  <a:cubicBezTo>
                    <a:pt x="1021" y="241"/>
                    <a:pt x="998" y="264"/>
                    <a:pt x="970" y="264"/>
                  </a:cubicBezTo>
                  <a:cubicBezTo>
                    <a:pt x="51" y="264"/>
                    <a:pt x="51" y="264"/>
                    <a:pt x="51" y="264"/>
                  </a:cubicBezTo>
                  <a:cubicBezTo>
                    <a:pt x="23" y="264"/>
                    <a:pt x="0" y="241"/>
                    <a:pt x="0" y="213"/>
                  </a:cubicBezTo>
                  <a:cubicBezTo>
                    <a:pt x="0" y="185"/>
                    <a:pt x="23" y="162"/>
                    <a:pt x="51" y="162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6" y="159"/>
                    <a:pt x="236" y="156"/>
                    <a:pt x="236" y="152"/>
                  </a:cubicBezTo>
                  <a:cubicBezTo>
                    <a:pt x="236" y="124"/>
                    <a:pt x="259" y="101"/>
                    <a:pt x="287" y="101"/>
                  </a:cubicBezTo>
                  <a:cubicBezTo>
                    <a:pt x="388" y="101"/>
                    <a:pt x="388" y="101"/>
                    <a:pt x="388" y="101"/>
                  </a:cubicBezTo>
                  <a:cubicBezTo>
                    <a:pt x="416" y="101"/>
                    <a:pt x="438" y="79"/>
                    <a:pt x="438" y="51"/>
                  </a:cubicBezTo>
                  <a:cubicBezTo>
                    <a:pt x="438" y="36"/>
                    <a:pt x="433" y="24"/>
                    <a:pt x="424" y="15"/>
                  </a:cubicBezTo>
                  <a:cubicBezTo>
                    <a:pt x="414" y="5"/>
                    <a:pt x="402" y="0"/>
                    <a:pt x="388" y="0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769" y="0"/>
                    <a:pt x="746" y="22"/>
                    <a:pt x="746" y="51"/>
                  </a:cubicBezTo>
                  <a:cubicBezTo>
                    <a:pt x="746" y="79"/>
                    <a:pt x="769" y="101"/>
                    <a:pt x="797" y="101"/>
                  </a:cubicBezTo>
                  <a:cubicBezTo>
                    <a:pt x="1121" y="101"/>
                    <a:pt x="1121" y="101"/>
                    <a:pt x="1121" y="101"/>
                  </a:cubicBezTo>
                  <a:cubicBezTo>
                    <a:pt x="1150" y="101"/>
                    <a:pt x="1172" y="124"/>
                    <a:pt x="1172" y="15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</p:grpSp>
      <p:grpSp>
        <p:nvGrpSpPr>
          <p:cNvPr id="2083" name="组合 34"/>
          <p:cNvGrpSpPr/>
          <p:nvPr/>
        </p:nvGrpSpPr>
        <p:grpSpPr>
          <a:xfrm>
            <a:off x="6413500" y="2678113"/>
            <a:ext cx="1512888" cy="633412"/>
            <a:chOff x="9082088" y="2046288"/>
            <a:chExt cx="3109913" cy="935038"/>
          </a:xfrm>
        </p:grpSpPr>
        <p:sp>
          <p:nvSpPr>
            <p:cNvPr id="36" name="Freeform 43"/>
            <p:cNvSpPr/>
            <p:nvPr/>
          </p:nvSpPr>
          <p:spPr bwMode="auto">
            <a:xfrm>
              <a:off x="9475788" y="2046288"/>
              <a:ext cx="2182813" cy="260350"/>
            </a:xfrm>
            <a:custGeom>
              <a:avLst/>
              <a:gdLst>
                <a:gd name="T0" fmla="*/ 51 w 856"/>
                <a:gd name="T1" fmla="*/ 102 h 102"/>
                <a:gd name="T2" fmla="*/ 805 w 856"/>
                <a:gd name="T3" fmla="*/ 102 h 102"/>
                <a:gd name="T4" fmla="*/ 856 w 856"/>
                <a:gd name="T5" fmla="*/ 51 h 102"/>
                <a:gd name="T6" fmla="*/ 805 w 856"/>
                <a:gd name="T7" fmla="*/ 0 h 102"/>
                <a:gd name="T8" fmla="*/ 51 w 856"/>
                <a:gd name="T9" fmla="*/ 0 h 102"/>
                <a:gd name="T10" fmla="*/ 0 w 856"/>
                <a:gd name="T11" fmla="*/ 51 h 102"/>
                <a:gd name="T12" fmla="*/ 51 w 856"/>
                <a:gd name="T1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6" h="102">
                  <a:moveTo>
                    <a:pt x="51" y="102"/>
                  </a:moveTo>
                  <a:cubicBezTo>
                    <a:pt x="805" y="102"/>
                    <a:pt x="805" y="102"/>
                    <a:pt x="805" y="102"/>
                  </a:cubicBezTo>
                  <a:cubicBezTo>
                    <a:pt x="833" y="102"/>
                    <a:pt x="856" y="79"/>
                    <a:pt x="856" y="51"/>
                  </a:cubicBezTo>
                  <a:cubicBezTo>
                    <a:pt x="856" y="23"/>
                    <a:pt x="833" y="0"/>
                    <a:pt x="80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37" name="Freeform 44"/>
            <p:cNvSpPr/>
            <p:nvPr/>
          </p:nvSpPr>
          <p:spPr bwMode="auto">
            <a:xfrm>
              <a:off x="9082088" y="2306638"/>
              <a:ext cx="3109913" cy="674688"/>
            </a:xfrm>
            <a:custGeom>
              <a:avLst/>
              <a:gdLst>
                <a:gd name="T0" fmla="*/ 1168 w 1219"/>
                <a:gd name="T1" fmla="*/ 102 h 264"/>
                <a:gd name="T2" fmla="*/ 844 w 1219"/>
                <a:gd name="T3" fmla="*/ 102 h 264"/>
                <a:gd name="T4" fmla="*/ 793 w 1219"/>
                <a:gd name="T5" fmla="*/ 51 h 264"/>
                <a:gd name="T6" fmla="*/ 844 w 1219"/>
                <a:gd name="T7" fmla="*/ 0 h 264"/>
                <a:gd name="T8" fmla="*/ 434 w 1219"/>
                <a:gd name="T9" fmla="*/ 0 h 264"/>
                <a:gd name="T10" fmla="*/ 470 w 1219"/>
                <a:gd name="T11" fmla="*/ 15 h 264"/>
                <a:gd name="T12" fmla="*/ 485 w 1219"/>
                <a:gd name="T13" fmla="*/ 51 h 264"/>
                <a:gd name="T14" fmla="*/ 435 w 1219"/>
                <a:gd name="T15" fmla="*/ 102 h 264"/>
                <a:gd name="T16" fmla="*/ 334 w 1219"/>
                <a:gd name="T17" fmla="*/ 102 h 264"/>
                <a:gd name="T18" fmla="*/ 283 w 1219"/>
                <a:gd name="T19" fmla="*/ 152 h 264"/>
                <a:gd name="T20" fmla="*/ 284 w 1219"/>
                <a:gd name="T21" fmla="*/ 162 h 264"/>
                <a:gd name="T22" fmla="*/ 51 w 1219"/>
                <a:gd name="T23" fmla="*/ 162 h 264"/>
                <a:gd name="T24" fmla="*/ 0 w 1219"/>
                <a:gd name="T25" fmla="*/ 213 h 264"/>
                <a:gd name="T26" fmla="*/ 51 w 1219"/>
                <a:gd name="T27" fmla="*/ 264 h 264"/>
                <a:gd name="T28" fmla="*/ 682 w 1219"/>
                <a:gd name="T29" fmla="*/ 264 h 264"/>
                <a:gd name="T30" fmla="*/ 733 w 1219"/>
                <a:gd name="T31" fmla="*/ 213 h 264"/>
                <a:gd name="T32" fmla="*/ 732 w 1219"/>
                <a:gd name="T33" fmla="*/ 203 h 264"/>
                <a:gd name="T34" fmla="*/ 1168 w 1219"/>
                <a:gd name="T35" fmla="*/ 203 h 264"/>
                <a:gd name="T36" fmla="*/ 1219 w 1219"/>
                <a:gd name="T37" fmla="*/ 152 h 264"/>
                <a:gd name="T38" fmla="*/ 1168 w 1219"/>
                <a:gd name="T39" fmla="*/ 10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9" h="264">
                  <a:moveTo>
                    <a:pt x="1168" y="102"/>
                  </a:moveTo>
                  <a:cubicBezTo>
                    <a:pt x="844" y="102"/>
                    <a:pt x="844" y="102"/>
                    <a:pt x="844" y="102"/>
                  </a:cubicBezTo>
                  <a:cubicBezTo>
                    <a:pt x="816" y="101"/>
                    <a:pt x="793" y="79"/>
                    <a:pt x="793" y="51"/>
                  </a:cubicBezTo>
                  <a:cubicBezTo>
                    <a:pt x="793" y="23"/>
                    <a:pt x="816" y="0"/>
                    <a:pt x="844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0"/>
                    <a:pt x="461" y="5"/>
                    <a:pt x="470" y="15"/>
                  </a:cubicBezTo>
                  <a:cubicBezTo>
                    <a:pt x="480" y="24"/>
                    <a:pt x="485" y="37"/>
                    <a:pt x="485" y="51"/>
                  </a:cubicBezTo>
                  <a:cubicBezTo>
                    <a:pt x="485" y="79"/>
                    <a:pt x="463" y="101"/>
                    <a:pt x="435" y="102"/>
                  </a:cubicBezTo>
                  <a:cubicBezTo>
                    <a:pt x="334" y="102"/>
                    <a:pt x="334" y="102"/>
                    <a:pt x="334" y="102"/>
                  </a:cubicBezTo>
                  <a:cubicBezTo>
                    <a:pt x="306" y="102"/>
                    <a:pt x="283" y="124"/>
                    <a:pt x="283" y="152"/>
                  </a:cubicBezTo>
                  <a:cubicBezTo>
                    <a:pt x="283" y="156"/>
                    <a:pt x="283" y="159"/>
                    <a:pt x="284" y="162"/>
                  </a:cubicBezTo>
                  <a:cubicBezTo>
                    <a:pt x="51" y="162"/>
                    <a:pt x="51" y="162"/>
                    <a:pt x="51" y="162"/>
                  </a:cubicBezTo>
                  <a:cubicBezTo>
                    <a:pt x="22" y="162"/>
                    <a:pt x="0" y="185"/>
                    <a:pt x="0" y="213"/>
                  </a:cubicBezTo>
                  <a:cubicBezTo>
                    <a:pt x="0" y="241"/>
                    <a:pt x="22" y="264"/>
                    <a:pt x="51" y="264"/>
                  </a:cubicBezTo>
                  <a:cubicBezTo>
                    <a:pt x="682" y="264"/>
                    <a:pt x="682" y="264"/>
                    <a:pt x="682" y="264"/>
                  </a:cubicBezTo>
                  <a:cubicBezTo>
                    <a:pt x="710" y="264"/>
                    <a:pt x="733" y="241"/>
                    <a:pt x="733" y="213"/>
                  </a:cubicBezTo>
                  <a:cubicBezTo>
                    <a:pt x="733" y="210"/>
                    <a:pt x="733" y="207"/>
                    <a:pt x="732" y="203"/>
                  </a:cubicBezTo>
                  <a:cubicBezTo>
                    <a:pt x="1168" y="203"/>
                    <a:pt x="1168" y="203"/>
                    <a:pt x="1168" y="203"/>
                  </a:cubicBezTo>
                  <a:cubicBezTo>
                    <a:pt x="1196" y="203"/>
                    <a:pt x="1219" y="181"/>
                    <a:pt x="1219" y="152"/>
                  </a:cubicBezTo>
                  <a:cubicBezTo>
                    <a:pt x="1219" y="124"/>
                    <a:pt x="1196" y="102"/>
                    <a:pt x="1168" y="10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</p:grpSp>
      <p:grpSp>
        <p:nvGrpSpPr>
          <p:cNvPr id="2086" name="组合 37"/>
          <p:cNvGrpSpPr/>
          <p:nvPr/>
        </p:nvGrpSpPr>
        <p:grpSpPr>
          <a:xfrm>
            <a:off x="4217988" y="3160713"/>
            <a:ext cx="2540000" cy="2206625"/>
            <a:chOff x="5321301" y="3602037"/>
            <a:chExt cx="3449636" cy="2563814"/>
          </a:xfrm>
        </p:grpSpPr>
        <p:sp>
          <p:nvSpPr>
            <p:cNvPr id="39" name="Freeform 108"/>
            <p:cNvSpPr/>
            <p:nvPr/>
          </p:nvSpPr>
          <p:spPr bwMode="auto">
            <a:xfrm>
              <a:off x="6772275" y="3602037"/>
              <a:ext cx="752475" cy="946150"/>
            </a:xfrm>
            <a:custGeom>
              <a:avLst/>
              <a:gdLst>
                <a:gd name="T0" fmla="*/ 191 w 346"/>
                <a:gd name="T1" fmla="*/ 435 h 435"/>
                <a:gd name="T2" fmla="*/ 174 w 346"/>
                <a:gd name="T3" fmla="*/ 50 h 435"/>
                <a:gd name="T4" fmla="*/ 35 w 346"/>
                <a:gd name="T5" fmla="*/ 404 h 435"/>
                <a:gd name="T6" fmla="*/ 191 w 346"/>
                <a:gd name="T7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435">
                  <a:moveTo>
                    <a:pt x="191" y="435"/>
                  </a:moveTo>
                  <a:cubicBezTo>
                    <a:pt x="191" y="435"/>
                    <a:pt x="346" y="100"/>
                    <a:pt x="174" y="50"/>
                  </a:cubicBezTo>
                  <a:cubicBezTo>
                    <a:pt x="0" y="0"/>
                    <a:pt x="40" y="369"/>
                    <a:pt x="35" y="404"/>
                  </a:cubicBezTo>
                  <a:lnTo>
                    <a:pt x="191" y="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40" name="Freeform 110"/>
            <p:cNvSpPr/>
            <p:nvPr/>
          </p:nvSpPr>
          <p:spPr bwMode="auto">
            <a:xfrm>
              <a:off x="7172325" y="3624262"/>
              <a:ext cx="892175" cy="942975"/>
            </a:xfrm>
            <a:custGeom>
              <a:avLst/>
              <a:gdLst>
                <a:gd name="T0" fmla="*/ 0 w 410"/>
                <a:gd name="T1" fmla="*/ 370 h 434"/>
                <a:gd name="T2" fmla="*/ 236 w 410"/>
                <a:gd name="T3" fmla="*/ 57 h 434"/>
                <a:gd name="T4" fmla="*/ 148 w 410"/>
                <a:gd name="T5" fmla="*/ 434 h 434"/>
                <a:gd name="T6" fmla="*/ 0 w 410"/>
                <a:gd name="T7" fmla="*/ 37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0" h="434">
                  <a:moveTo>
                    <a:pt x="0" y="370"/>
                  </a:moveTo>
                  <a:cubicBezTo>
                    <a:pt x="0" y="370"/>
                    <a:pt x="64" y="0"/>
                    <a:pt x="236" y="57"/>
                  </a:cubicBezTo>
                  <a:cubicBezTo>
                    <a:pt x="410" y="116"/>
                    <a:pt x="164" y="402"/>
                    <a:pt x="148" y="434"/>
                  </a:cubicBezTo>
                  <a:lnTo>
                    <a:pt x="0" y="3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grpSp>
          <p:nvGrpSpPr>
            <p:cNvPr id="2089" name="组合 40"/>
            <p:cNvGrpSpPr/>
            <p:nvPr/>
          </p:nvGrpSpPr>
          <p:grpSpPr>
            <a:xfrm>
              <a:off x="5321301" y="3709988"/>
              <a:ext cx="3449636" cy="2455863"/>
              <a:chOff x="5321301" y="3709988"/>
              <a:chExt cx="3449636" cy="2455863"/>
            </a:xfrm>
          </p:grpSpPr>
          <p:sp>
            <p:nvSpPr>
              <p:cNvPr id="42" name="Freeform 48"/>
              <p:cNvSpPr/>
              <p:nvPr/>
            </p:nvSpPr>
            <p:spPr bwMode="auto">
              <a:xfrm>
                <a:off x="6010275" y="5938838"/>
                <a:ext cx="2760662" cy="227013"/>
              </a:xfrm>
              <a:custGeom>
                <a:avLst/>
                <a:gdLst>
                  <a:gd name="T0" fmla="*/ 1269 w 1269"/>
                  <a:gd name="T1" fmla="*/ 52 h 104"/>
                  <a:gd name="T2" fmla="*/ 1217 w 1269"/>
                  <a:gd name="T3" fmla="*/ 104 h 104"/>
                  <a:gd name="T4" fmla="*/ 52 w 1269"/>
                  <a:gd name="T5" fmla="*/ 104 h 104"/>
                  <a:gd name="T6" fmla="*/ 0 w 1269"/>
                  <a:gd name="T7" fmla="*/ 52 h 104"/>
                  <a:gd name="T8" fmla="*/ 52 w 1269"/>
                  <a:gd name="T9" fmla="*/ 0 h 104"/>
                  <a:gd name="T10" fmla="*/ 1217 w 1269"/>
                  <a:gd name="T11" fmla="*/ 0 h 104"/>
                  <a:gd name="T12" fmla="*/ 1254 w 1269"/>
                  <a:gd name="T13" fmla="*/ 15 h 104"/>
                  <a:gd name="T14" fmla="*/ 1269 w 1269"/>
                  <a:gd name="T15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69" h="104">
                    <a:moveTo>
                      <a:pt x="1269" y="52"/>
                    </a:moveTo>
                    <a:cubicBezTo>
                      <a:pt x="1269" y="81"/>
                      <a:pt x="1245" y="104"/>
                      <a:pt x="1217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1217" y="0"/>
                      <a:pt x="1217" y="0"/>
                      <a:pt x="1217" y="0"/>
                    </a:cubicBezTo>
                    <a:cubicBezTo>
                      <a:pt x="1231" y="0"/>
                      <a:pt x="1244" y="6"/>
                      <a:pt x="1254" y="15"/>
                    </a:cubicBezTo>
                    <a:cubicBezTo>
                      <a:pt x="1263" y="25"/>
                      <a:pt x="1269" y="38"/>
                      <a:pt x="1269" y="5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43" name="Oval 49"/>
              <p:cNvSpPr>
                <a:spLocks noChangeArrowheads="1"/>
              </p:cNvSpPr>
              <p:nvPr/>
            </p:nvSpPr>
            <p:spPr bwMode="auto">
              <a:xfrm>
                <a:off x="5670550" y="5938838"/>
                <a:ext cx="227012" cy="22701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44" name="Freeform 50"/>
              <p:cNvSpPr/>
              <p:nvPr/>
            </p:nvSpPr>
            <p:spPr bwMode="auto">
              <a:xfrm>
                <a:off x="5684838" y="4344988"/>
                <a:ext cx="1385887" cy="1192213"/>
              </a:xfrm>
              <a:custGeom>
                <a:avLst/>
                <a:gdLst>
                  <a:gd name="T0" fmla="*/ 631 w 637"/>
                  <a:gd name="T1" fmla="*/ 548 h 548"/>
                  <a:gd name="T2" fmla="*/ 628 w 637"/>
                  <a:gd name="T3" fmla="*/ 547 h 548"/>
                  <a:gd name="T4" fmla="*/ 2 w 637"/>
                  <a:gd name="T5" fmla="*/ 10 h 548"/>
                  <a:gd name="T6" fmla="*/ 2 w 637"/>
                  <a:gd name="T7" fmla="*/ 3 h 548"/>
                  <a:gd name="T8" fmla="*/ 9 w 637"/>
                  <a:gd name="T9" fmla="*/ 2 h 548"/>
                  <a:gd name="T10" fmla="*/ 635 w 637"/>
                  <a:gd name="T11" fmla="*/ 539 h 548"/>
                  <a:gd name="T12" fmla="*/ 635 w 637"/>
                  <a:gd name="T13" fmla="*/ 546 h 548"/>
                  <a:gd name="T14" fmla="*/ 631 w 637"/>
                  <a:gd name="T15" fmla="*/ 548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7" h="548">
                    <a:moveTo>
                      <a:pt x="631" y="548"/>
                    </a:moveTo>
                    <a:cubicBezTo>
                      <a:pt x="630" y="548"/>
                      <a:pt x="629" y="548"/>
                      <a:pt x="628" y="547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8"/>
                      <a:pt x="0" y="5"/>
                      <a:pt x="2" y="3"/>
                    </a:cubicBezTo>
                    <a:cubicBezTo>
                      <a:pt x="4" y="0"/>
                      <a:pt x="7" y="0"/>
                      <a:pt x="9" y="2"/>
                    </a:cubicBezTo>
                    <a:cubicBezTo>
                      <a:pt x="635" y="539"/>
                      <a:pt x="635" y="539"/>
                      <a:pt x="635" y="539"/>
                    </a:cubicBezTo>
                    <a:cubicBezTo>
                      <a:pt x="637" y="541"/>
                      <a:pt x="637" y="544"/>
                      <a:pt x="635" y="546"/>
                    </a:cubicBezTo>
                    <a:cubicBezTo>
                      <a:pt x="634" y="548"/>
                      <a:pt x="633" y="548"/>
                      <a:pt x="631" y="54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45" name="Freeform 51"/>
              <p:cNvSpPr>
                <a:spLocks noEditPoints="1"/>
              </p:cNvSpPr>
              <p:nvPr/>
            </p:nvSpPr>
            <p:spPr bwMode="auto">
              <a:xfrm>
                <a:off x="5556250" y="4337050"/>
                <a:ext cx="269875" cy="204788"/>
              </a:xfrm>
              <a:custGeom>
                <a:avLst/>
                <a:gdLst>
                  <a:gd name="T0" fmla="*/ 48 w 124"/>
                  <a:gd name="T1" fmla="*/ 6 h 94"/>
                  <a:gd name="T2" fmla="*/ 7 w 124"/>
                  <a:gd name="T3" fmla="*/ 57 h 94"/>
                  <a:gd name="T4" fmla="*/ 76 w 124"/>
                  <a:gd name="T5" fmla="*/ 89 h 94"/>
                  <a:gd name="T6" fmla="*/ 116 w 124"/>
                  <a:gd name="T7" fmla="*/ 37 h 94"/>
                  <a:gd name="T8" fmla="*/ 48 w 124"/>
                  <a:gd name="T9" fmla="*/ 6 h 94"/>
                  <a:gd name="T10" fmla="*/ 74 w 124"/>
                  <a:gd name="T11" fmla="*/ 82 h 94"/>
                  <a:gd name="T12" fmla="*/ 15 w 124"/>
                  <a:gd name="T13" fmla="*/ 56 h 94"/>
                  <a:gd name="T14" fmla="*/ 50 w 124"/>
                  <a:gd name="T15" fmla="*/ 12 h 94"/>
                  <a:gd name="T16" fmla="*/ 108 w 124"/>
                  <a:gd name="T17" fmla="*/ 39 h 94"/>
                  <a:gd name="T18" fmla="*/ 74 w 124"/>
                  <a:gd name="T19" fmla="*/ 8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4" h="94">
                    <a:moveTo>
                      <a:pt x="48" y="6"/>
                    </a:moveTo>
                    <a:cubicBezTo>
                      <a:pt x="18" y="11"/>
                      <a:pt x="0" y="34"/>
                      <a:pt x="7" y="57"/>
                    </a:cubicBezTo>
                    <a:cubicBezTo>
                      <a:pt x="15" y="80"/>
                      <a:pt x="46" y="94"/>
                      <a:pt x="76" y="89"/>
                    </a:cubicBezTo>
                    <a:cubicBezTo>
                      <a:pt x="106" y="83"/>
                      <a:pt x="124" y="60"/>
                      <a:pt x="116" y="37"/>
                    </a:cubicBezTo>
                    <a:cubicBezTo>
                      <a:pt x="108" y="14"/>
                      <a:pt x="78" y="0"/>
                      <a:pt x="48" y="6"/>
                    </a:cubicBezTo>
                    <a:close/>
                    <a:moveTo>
                      <a:pt x="74" y="82"/>
                    </a:moveTo>
                    <a:cubicBezTo>
                      <a:pt x="48" y="87"/>
                      <a:pt x="22" y="75"/>
                      <a:pt x="15" y="56"/>
                    </a:cubicBezTo>
                    <a:cubicBezTo>
                      <a:pt x="9" y="36"/>
                      <a:pt x="24" y="17"/>
                      <a:pt x="50" y="12"/>
                    </a:cubicBezTo>
                    <a:cubicBezTo>
                      <a:pt x="75" y="7"/>
                      <a:pt x="101" y="19"/>
                      <a:pt x="108" y="39"/>
                    </a:cubicBezTo>
                    <a:cubicBezTo>
                      <a:pt x="114" y="58"/>
                      <a:pt x="99" y="78"/>
                      <a:pt x="74" y="82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46" name="Freeform 52"/>
              <p:cNvSpPr>
                <a:spLocks noEditPoints="1"/>
              </p:cNvSpPr>
              <p:nvPr/>
            </p:nvSpPr>
            <p:spPr bwMode="auto">
              <a:xfrm>
                <a:off x="5567363" y="4348163"/>
                <a:ext cx="244475" cy="184150"/>
              </a:xfrm>
              <a:custGeom>
                <a:avLst/>
                <a:gdLst>
                  <a:gd name="T0" fmla="*/ 44 w 113"/>
                  <a:gd name="T1" fmla="*/ 5 h 85"/>
                  <a:gd name="T2" fmla="*/ 7 w 113"/>
                  <a:gd name="T3" fmla="*/ 51 h 85"/>
                  <a:gd name="T4" fmla="*/ 69 w 113"/>
                  <a:gd name="T5" fmla="*/ 80 h 85"/>
                  <a:gd name="T6" fmla="*/ 106 w 113"/>
                  <a:gd name="T7" fmla="*/ 33 h 85"/>
                  <a:gd name="T8" fmla="*/ 44 w 113"/>
                  <a:gd name="T9" fmla="*/ 5 h 85"/>
                  <a:gd name="T10" fmla="*/ 68 w 113"/>
                  <a:gd name="T11" fmla="*/ 77 h 85"/>
                  <a:gd name="T12" fmla="*/ 11 w 113"/>
                  <a:gd name="T13" fmla="*/ 51 h 85"/>
                  <a:gd name="T14" fmla="*/ 45 w 113"/>
                  <a:gd name="T15" fmla="*/ 8 h 85"/>
                  <a:gd name="T16" fmla="*/ 102 w 113"/>
                  <a:gd name="T17" fmla="*/ 34 h 85"/>
                  <a:gd name="T18" fmla="*/ 68 w 113"/>
                  <a:gd name="T19" fmla="*/ 7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85">
                    <a:moveTo>
                      <a:pt x="44" y="5"/>
                    </a:moveTo>
                    <a:cubicBezTo>
                      <a:pt x="17" y="10"/>
                      <a:pt x="0" y="31"/>
                      <a:pt x="7" y="51"/>
                    </a:cubicBezTo>
                    <a:cubicBezTo>
                      <a:pt x="14" y="72"/>
                      <a:pt x="42" y="85"/>
                      <a:pt x="69" y="80"/>
                    </a:cubicBezTo>
                    <a:cubicBezTo>
                      <a:pt x="97" y="75"/>
                      <a:pt x="113" y="54"/>
                      <a:pt x="106" y="33"/>
                    </a:cubicBezTo>
                    <a:cubicBezTo>
                      <a:pt x="99" y="12"/>
                      <a:pt x="71" y="0"/>
                      <a:pt x="44" y="5"/>
                    </a:cubicBezTo>
                    <a:close/>
                    <a:moveTo>
                      <a:pt x="68" y="77"/>
                    </a:moveTo>
                    <a:cubicBezTo>
                      <a:pt x="43" y="81"/>
                      <a:pt x="18" y="70"/>
                      <a:pt x="11" y="51"/>
                    </a:cubicBezTo>
                    <a:cubicBezTo>
                      <a:pt x="5" y="32"/>
                      <a:pt x="20" y="12"/>
                      <a:pt x="45" y="8"/>
                    </a:cubicBezTo>
                    <a:cubicBezTo>
                      <a:pt x="70" y="3"/>
                      <a:pt x="96" y="15"/>
                      <a:pt x="102" y="34"/>
                    </a:cubicBezTo>
                    <a:cubicBezTo>
                      <a:pt x="108" y="53"/>
                      <a:pt x="93" y="72"/>
                      <a:pt x="68" y="77"/>
                    </a:cubicBezTo>
                    <a:close/>
                  </a:path>
                </a:pathLst>
              </a:custGeom>
              <a:solidFill>
                <a:srgbClr val="F6D4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47" name="Freeform 53"/>
              <p:cNvSpPr/>
              <p:nvPr/>
            </p:nvSpPr>
            <p:spPr bwMode="auto">
              <a:xfrm>
                <a:off x="5653088" y="5372100"/>
                <a:ext cx="39687" cy="252413"/>
              </a:xfrm>
              <a:custGeom>
                <a:avLst/>
                <a:gdLst>
                  <a:gd name="T0" fmla="*/ 3 w 18"/>
                  <a:gd name="T1" fmla="*/ 116 h 116"/>
                  <a:gd name="T2" fmla="*/ 0 w 18"/>
                  <a:gd name="T3" fmla="*/ 116 h 116"/>
                  <a:gd name="T4" fmla="*/ 15 w 18"/>
                  <a:gd name="T5" fmla="*/ 0 h 116"/>
                  <a:gd name="T6" fmla="*/ 18 w 18"/>
                  <a:gd name="T7" fmla="*/ 0 h 116"/>
                  <a:gd name="T8" fmla="*/ 3 w 18"/>
                  <a:gd name="T9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16">
                    <a:moveTo>
                      <a:pt x="3" y="116"/>
                    </a:moveTo>
                    <a:cubicBezTo>
                      <a:pt x="0" y="116"/>
                      <a:pt x="0" y="116"/>
                      <a:pt x="0" y="116"/>
                    </a:cubicBezTo>
                    <a:cubicBezTo>
                      <a:pt x="7" y="94"/>
                      <a:pt x="15" y="1"/>
                      <a:pt x="15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0" y="94"/>
                      <a:pt x="3" y="116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48" name="Freeform 54"/>
              <p:cNvSpPr/>
              <p:nvPr/>
            </p:nvSpPr>
            <p:spPr bwMode="auto">
              <a:xfrm>
                <a:off x="5584825" y="5619750"/>
                <a:ext cx="50800" cy="241300"/>
              </a:xfrm>
              <a:custGeom>
                <a:avLst/>
                <a:gdLst>
                  <a:gd name="T0" fmla="*/ 0 w 24"/>
                  <a:gd name="T1" fmla="*/ 111 h 111"/>
                  <a:gd name="T2" fmla="*/ 0 w 24"/>
                  <a:gd name="T3" fmla="*/ 111 h 111"/>
                  <a:gd name="T4" fmla="*/ 23 w 24"/>
                  <a:gd name="T5" fmla="*/ 0 h 111"/>
                  <a:gd name="T6" fmla="*/ 24 w 24"/>
                  <a:gd name="T7" fmla="*/ 0 h 111"/>
                  <a:gd name="T8" fmla="*/ 0 w 24"/>
                  <a:gd name="T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11">
                    <a:moveTo>
                      <a:pt x="0" y="111"/>
                    </a:moveTo>
                    <a:cubicBezTo>
                      <a:pt x="0" y="111"/>
                      <a:pt x="0" y="111"/>
                      <a:pt x="0" y="111"/>
                    </a:cubicBezTo>
                    <a:cubicBezTo>
                      <a:pt x="8" y="102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1"/>
                      <a:pt x="9" y="102"/>
                      <a:pt x="0" y="111"/>
                    </a:cubicBezTo>
                    <a:close/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49" name="Freeform 55"/>
              <p:cNvSpPr/>
              <p:nvPr/>
            </p:nvSpPr>
            <p:spPr bwMode="auto">
              <a:xfrm>
                <a:off x="5573713" y="5619750"/>
                <a:ext cx="61912" cy="241300"/>
              </a:xfrm>
              <a:custGeom>
                <a:avLst/>
                <a:gdLst>
                  <a:gd name="T0" fmla="*/ 1 w 29"/>
                  <a:gd name="T1" fmla="*/ 111 h 111"/>
                  <a:gd name="T2" fmla="*/ 0 w 29"/>
                  <a:gd name="T3" fmla="*/ 110 h 111"/>
                  <a:gd name="T4" fmla="*/ 28 w 29"/>
                  <a:gd name="T5" fmla="*/ 0 h 111"/>
                  <a:gd name="T6" fmla="*/ 29 w 29"/>
                  <a:gd name="T7" fmla="*/ 0 h 111"/>
                  <a:gd name="T8" fmla="*/ 1 w 29"/>
                  <a:gd name="T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11">
                    <a:moveTo>
                      <a:pt x="1" y="111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10" y="102"/>
                      <a:pt x="28" y="0"/>
                      <a:pt x="28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11" y="102"/>
                      <a:pt x="1" y="111"/>
                    </a:cubicBezTo>
                    <a:close/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50" name="Freeform 56"/>
              <p:cNvSpPr/>
              <p:nvPr/>
            </p:nvSpPr>
            <p:spPr bwMode="auto">
              <a:xfrm>
                <a:off x="5567363" y="5619750"/>
                <a:ext cx="66675" cy="239713"/>
              </a:xfrm>
              <a:custGeom>
                <a:avLst/>
                <a:gdLst>
                  <a:gd name="T0" fmla="*/ 1 w 31"/>
                  <a:gd name="T1" fmla="*/ 110 h 110"/>
                  <a:gd name="T2" fmla="*/ 0 w 31"/>
                  <a:gd name="T3" fmla="*/ 110 h 110"/>
                  <a:gd name="T4" fmla="*/ 30 w 31"/>
                  <a:gd name="T5" fmla="*/ 0 h 110"/>
                  <a:gd name="T6" fmla="*/ 31 w 31"/>
                  <a:gd name="T7" fmla="*/ 0 h 110"/>
                  <a:gd name="T8" fmla="*/ 1 w 31"/>
                  <a:gd name="T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10">
                    <a:moveTo>
                      <a:pt x="1" y="11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10" y="101"/>
                      <a:pt x="30" y="0"/>
                      <a:pt x="3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1"/>
                      <a:pt x="10" y="102"/>
                      <a:pt x="1" y="110"/>
                    </a:cubicBezTo>
                    <a:close/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51" name="Freeform 57"/>
              <p:cNvSpPr/>
              <p:nvPr/>
            </p:nvSpPr>
            <p:spPr bwMode="auto">
              <a:xfrm>
                <a:off x="5588000" y="5619750"/>
                <a:ext cx="55562" cy="241300"/>
              </a:xfrm>
              <a:custGeom>
                <a:avLst/>
                <a:gdLst>
                  <a:gd name="T0" fmla="*/ 1 w 25"/>
                  <a:gd name="T1" fmla="*/ 111 h 111"/>
                  <a:gd name="T2" fmla="*/ 0 w 25"/>
                  <a:gd name="T3" fmla="*/ 111 h 111"/>
                  <a:gd name="T4" fmla="*/ 24 w 25"/>
                  <a:gd name="T5" fmla="*/ 0 h 111"/>
                  <a:gd name="T6" fmla="*/ 25 w 25"/>
                  <a:gd name="T7" fmla="*/ 0 h 111"/>
                  <a:gd name="T8" fmla="*/ 1 w 25"/>
                  <a:gd name="T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11">
                    <a:moveTo>
                      <a:pt x="1" y="111"/>
                    </a:moveTo>
                    <a:cubicBezTo>
                      <a:pt x="0" y="111"/>
                      <a:pt x="0" y="111"/>
                      <a:pt x="0" y="111"/>
                    </a:cubicBezTo>
                    <a:cubicBezTo>
                      <a:pt x="9" y="102"/>
                      <a:pt x="24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1"/>
                      <a:pt x="10" y="102"/>
                      <a:pt x="1" y="111"/>
                    </a:cubicBezTo>
                    <a:close/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52" name="Freeform 58"/>
              <p:cNvSpPr/>
              <p:nvPr/>
            </p:nvSpPr>
            <p:spPr bwMode="auto">
              <a:xfrm>
                <a:off x="5602288" y="5619750"/>
                <a:ext cx="53975" cy="242888"/>
              </a:xfrm>
              <a:custGeom>
                <a:avLst/>
                <a:gdLst>
                  <a:gd name="T0" fmla="*/ 1 w 25"/>
                  <a:gd name="T1" fmla="*/ 112 h 112"/>
                  <a:gd name="T2" fmla="*/ 0 w 25"/>
                  <a:gd name="T3" fmla="*/ 111 h 112"/>
                  <a:gd name="T4" fmla="*/ 24 w 25"/>
                  <a:gd name="T5" fmla="*/ 0 h 112"/>
                  <a:gd name="T6" fmla="*/ 25 w 25"/>
                  <a:gd name="T7" fmla="*/ 0 h 112"/>
                  <a:gd name="T8" fmla="*/ 1 w 25"/>
                  <a:gd name="T9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12">
                    <a:moveTo>
                      <a:pt x="1" y="112"/>
                    </a:moveTo>
                    <a:cubicBezTo>
                      <a:pt x="0" y="111"/>
                      <a:pt x="0" y="111"/>
                      <a:pt x="0" y="111"/>
                    </a:cubicBezTo>
                    <a:cubicBezTo>
                      <a:pt x="9" y="102"/>
                      <a:pt x="24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2"/>
                      <a:pt x="9" y="103"/>
                      <a:pt x="1" y="112"/>
                    </a:cubicBezTo>
                    <a:close/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53" name="Freeform 59"/>
              <p:cNvSpPr/>
              <p:nvPr/>
            </p:nvSpPr>
            <p:spPr bwMode="auto">
              <a:xfrm>
                <a:off x="5586413" y="5619750"/>
                <a:ext cx="53975" cy="241300"/>
              </a:xfrm>
              <a:custGeom>
                <a:avLst/>
                <a:gdLst>
                  <a:gd name="T0" fmla="*/ 1 w 25"/>
                  <a:gd name="T1" fmla="*/ 111 h 111"/>
                  <a:gd name="T2" fmla="*/ 0 w 25"/>
                  <a:gd name="T3" fmla="*/ 111 h 111"/>
                  <a:gd name="T4" fmla="*/ 24 w 25"/>
                  <a:gd name="T5" fmla="*/ 0 h 111"/>
                  <a:gd name="T6" fmla="*/ 25 w 25"/>
                  <a:gd name="T7" fmla="*/ 0 h 111"/>
                  <a:gd name="T8" fmla="*/ 1 w 25"/>
                  <a:gd name="T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11">
                    <a:moveTo>
                      <a:pt x="1" y="111"/>
                    </a:moveTo>
                    <a:cubicBezTo>
                      <a:pt x="0" y="111"/>
                      <a:pt x="0" y="111"/>
                      <a:pt x="0" y="111"/>
                    </a:cubicBezTo>
                    <a:cubicBezTo>
                      <a:pt x="9" y="102"/>
                      <a:pt x="24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1"/>
                      <a:pt x="10" y="102"/>
                      <a:pt x="1" y="111"/>
                    </a:cubicBezTo>
                    <a:close/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54" name="Freeform 60"/>
              <p:cNvSpPr/>
              <p:nvPr/>
            </p:nvSpPr>
            <p:spPr bwMode="auto">
              <a:xfrm>
                <a:off x="5599113" y="5619750"/>
                <a:ext cx="52387" cy="242888"/>
              </a:xfrm>
              <a:custGeom>
                <a:avLst/>
                <a:gdLst>
                  <a:gd name="T0" fmla="*/ 0 w 24"/>
                  <a:gd name="T1" fmla="*/ 112 h 112"/>
                  <a:gd name="T2" fmla="*/ 0 w 24"/>
                  <a:gd name="T3" fmla="*/ 111 h 112"/>
                  <a:gd name="T4" fmla="*/ 23 w 24"/>
                  <a:gd name="T5" fmla="*/ 0 h 112"/>
                  <a:gd name="T6" fmla="*/ 24 w 24"/>
                  <a:gd name="T7" fmla="*/ 0 h 112"/>
                  <a:gd name="T8" fmla="*/ 0 w 24"/>
                  <a:gd name="T9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12">
                    <a:moveTo>
                      <a:pt x="0" y="112"/>
                    </a:moveTo>
                    <a:cubicBezTo>
                      <a:pt x="0" y="111"/>
                      <a:pt x="0" y="111"/>
                      <a:pt x="0" y="111"/>
                    </a:cubicBezTo>
                    <a:cubicBezTo>
                      <a:pt x="8" y="102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1"/>
                      <a:pt x="9" y="103"/>
                      <a:pt x="0" y="112"/>
                    </a:cubicBezTo>
                    <a:close/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55" name="Freeform 61"/>
              <p:cNvSpPr/>
              <p:nvPr/>
            </p:nvSpPr>
            <p:spPr bwMode="auto">
              <a:xfrm>
                <a:off x="5608638" y="5619750"/>
                <a:ext cx="52387" cy="242888"/>
              </a:xfrm>
              <a:custGeom>
                <a:avLst/>
                <a:gdLst>
                  <a:gd name="T0" fmla="*/ 0 w 24"/>
                  <a:gd name="T1" fmla="*/ 112 h 112"/>
                  <a:gd name="T2" fmla="*/ 0 w 24"/>
                  <a:gd name="T3" fmla="*/ 111 h 112"/>
                  <a:gd name="T4" fmla="*/ 23 w 24"/>
                  <a:gd name="T5" fmla="*/ 0 h 112"/>
                  <a:gd name="T6" fmla="*/ 24 w 24"/>
                  <a:gd name="T7" fmla="*/ 0 h 112"/>
                  <a:gd name="T8" fmla="*/ 0 w 24"/>
                  <a:gd name="T9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12">
                    <a:moveTo>
                      <a:pt x="0" y="112"/>
                    </a:moveTo>
                    <a:cubicBezTo>
                      <a:pt x="0" y="111"/>
                      <a:pt x="0" y="111"/>
                      <a:pt x="0" y="111"/>
                    </a:cubicBezTo>
                    <a:cubicBezTo>
                      <a:pt x="8" y="103"/>
                      <a:pt x="23" y="1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2"/>
                      <a:pt x="9" y="103"/>
                      <a:pt x="0" y="112"/>
                    </a:cubicBezTo>
                    <a:close/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56" name="Freeform 62"/>
              <p:cNvSpPr/>
              <p:nvPr/>
            </p:nvSpPr>
            <p:spPr bwMode="auto">
              <a:xfrm>
                <a:off x="5594350" y="5619750"/>
                <a:ext cx="55562" cy="241300"/>
              </a:xfrm>
              <a:custGeom>
                <a:avLst/>
                <a:gdLst>
                  <a:gd name="T0" fmla="*/ 1 w 25"/>
                  <a:gd name="T1" fmla="*/ 111 h 111"/>
                  <a:gd name="T2" fmla="*/ 0 w 25"/>
                  <a:gd name="T3" fmla="*/ 111 h 111"/>
                  <a:gd name="T4" fmla="*/ 24 w 25"/>
                  <a:gd name="T5" fmla="*/ 0 h 111"/>
                  <a:gd name="T6" fmla="*/ 25 w 25"/>
                  <a:gd name="T7" fmla="*/ 0 h 111"/>
                  <a:gd name="T8" fmla="*/ 1 w 25"/>
                  <a:gd name="T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11">
                    <a:moveTo>
                      <a:pt x="1" y="111"/>
                    </a:moveTo>
                    <a:cubicBezTo>
                      <a:pt x="0" y="111"/>
                      <a:pt x="0" y="111"/>
                      <a:pt x="0" y="111"/>
                    </a:cubicBezTo>
                    <a:cubicBezTo>
                      <a:pt x="9" y="102"/>
                      <a:pt x="24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1"/>
                      <a:pt x="10" y="103"/>
                      <a:pt x="1" y="111"/>
                    </a:cubicBezTo>
                    <a:close/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57" name="Freeform 63"/>
              <p:cNvSpPr/>
              <p:nvPr/>
            </p:nvSpPr>
            <p:spPr bwMode="auto">
              <a:xfrm>
                <a:off x="5603875" y="5619750"/>
                <a:ext cx="53975" cy="242888"/>
              </a:xfrm>
              <a:custGeom>
                <a:avLst/>
                <a:gdLst>
                  <a:gd name="T0" fmla="*/ 1 w 25"/>
                  <a:gd name="T1" fmla="*/ 112 h 112"/>
                  <a:gd name="T2" fmla="*/ 0 w 25"/>
                  <a:gd name="T3" fmla="*/ 111 h 112"/>
                  <a:gd name="T4" fmla="*/ 24 w 25"/>
                  <a:gd name="T5" fmla="*/ 0 h 112"/>
                  <a:gd name="T6" fmla="*/ 25 w 25"/>
                  <a:gd name="T7" fmla="*/ 0 h 112"/>
                  <a:gd name="T8" fmla="*/ 1 w 25"/>
                  <a:gd name="T9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12">
                    <a:moveTo>
                      <a:pt x="1" y="112"/>
                    </a:moveTo>
                    <a:cubicBezTo>
                      <a:pt x="0" y="111"/>
                      <a:pt x="0" y="111"/>
                      <a:pt x="0" y="111"/>
                    </a:cubicBezTo>
                    <a:cubicBezTo>
                      <a:pt x="9" y="103"/>
                      <a:pt x="24" y="1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2"/>
                      <a:pt x="10" y="103"/>
                      <a:pt x="1" y="112"/>
                    </a:cubicBezTo>
                    <a:close/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58" name="Freeform 64"/>
              <p:cNvSpPr/>
              <p:nvPr/>
            </p:nvSpPr>
            <p:spPr bwMode="auto">
              <a:xfrm>
                <a:off x="5610225" y="5619750"/>
                <a:ext cx="53975" cy="242888"/>
              </a:xfrm>
              <a:custGeom>
                <a:avLst/>
                <a:gdLst>
                  <a:gd name="T0" fmla="*/ 1 w 25"/>
                  <a:gd name="T1" fmla="*/ 112 h 112"/>
                  <a:gd name="T2" fmla="*/ 0 w 25"/>
                  <a:gd name="T3" fmla="*/ 111 h 112"/>
                  <a:gd name="T4" fmla="*/ 24 w 25"/>
                  <a:gd name="T5" fmla="*/ 0 h 112"/>
                  <a:gd name="T6" fmla="*/ 25 w 25"/>
                  <a:gd name="T7" fmla="*/ 0 h 112"/>
                  <a:gd name="T8" fmla="*/ 1 w 25"/>
                  <a:gd name="T9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12">
                    <a:moveTo>
                      <a:pt x="1" y="112"/>
                    </a:moveTo>
                    <a:cubicBezTo>
                      <a:pt x="0" y="111"/>
                      <a:pt x="0" y="111"/>
                      <a:pt x="0" y="111"/>
                    </a:cubicBezTo>
                    <a:cubicBezTo>
                      <a:pt x="9" y="103"/>
                      <a:pt x="24" y="1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2"/>
                      <a:pt x="10" y="103"/>
                      <a:pt x="1" y="112"/>
                    </a:cubicBezTo>
                    <a:close/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59" name="Freeform 65"/>
              <p:cNvSpPr/>
              <p:nvPr/>
            </p:nvSpPr>
            <p:spPr bwMode="auto">
              <a:xfrm>
                <a:off x="5611813" y="5621338"/>
                <a:ext cx="55562" cy="241300"/>
              </a:xfrm>
              <a:custGeom>
                <a:avLst/>
                <a:gdLst>
                  <a:gd name="T0" fmla="*/ 1 w 25"/>
                  <a:gd name="T1" fmla="*/ 111 h 111"/>
                  <a:gd name="T2" fmla="*/ 0 w 25"/>
                  <a:gd name="T3" fmla="*/ 111 h 111"/>
                  <a:gd name="T4" fmla="*/ 24 w 25"/>
                  <a:gd name="T5" fmla="*/ 0 h 111"/>
                  <a:gd name="T6" fmla="*/ 25 w 25"/>
                  <a:gd name="T7" fmla="*/ 0 h 111"/>
                  <a:gd name="T8" fmla="*/ 1 w 25"/>
                  <a:gd name="T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11">
                    <a:moveTo>
                      <a:pt x="1" y="111"/>
                    </a:moveTo>
                    <a:cubicBezTo>
                      <a:pt x="0" y="111"/>
                      <a:pt x="0" y="111"/>
                      <a:pt x="0" y="111"/>
                    </a:cubicBezTo>
                    <a:cubicBezTo>
                      <a:pt x="9" y="102"/>
                      <a:pt x="24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1"/>
                      <a:pt x="10" y="102"/>
                      <a:pt x="1" y="111"/>
                    </a:cubicBezTo>
                    <a:close/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60" name="Freeform 66"/>
              <p:cNvSpPr/>
              <p:nvPr/>
            </p:nvSpPr>
            <p:spPr bwMode="auto">
              <a:xfrm>
                <a:off x="5618163" y="5621338"/>
                <a:ext cx="55562" cy="241300"/>
              </a:xfrm>
              <a:custGeom>
                <a:avLst/>
                <a:gdLst>
                  <a:gd name="T0" fmla="*/ 1 w 25"/>
                  <a:gd name="T1" fmla="*/ 111 h 111"/>
                  <a:gd name="T2" fmla="*/ 0 w 25"/>
                  <a:gd name="T3" fmla="*/ 111 h 111"/>
                  <a:gd name="T4" fmla="*/ 24 w 25"/>
                  <a:gd name="T5" fmla="*/ 0 h 111"/>
                  <a:gd name="T6" fmla="*/ 25 w 25"/>
                  <a:gd name="T7" fmla="*/ 0 h 111"/>
                  <a:gd name="T8" fmla="*/ 1 w 25"/>
                  <a:gd name="T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11">
                    <a:moveTo>
                      <a:pt x="1" y="111"/>
                    </a:moveTo>
                    <a:cubicBezTo>
                      <a:pt x="0" y="111"/>
                      <a:pt x="0" y="111"/>
                      <a:pt x="0" y="111"/>
                    </a:cubicBezTo>
                    <a:cubicBezTo>
                      <a:pt x="9" y="102"/>
                      <a:pt x="24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1"/>
                      <a:pt x="10" y="102"/>
                      <a:pt x="1" y="111"/>
                    </a:cubicBezTo>
                    <a:close/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61" name="Freeform 67"/>
              <p:cNvSpPr/>
              <p:nvPr/>
            </p:nvSpPr>
            <p:spPr bwMode="auto">
              <a:xfrm>
                <a:off x="5622925" y="5621338"/>
                <a:ext cx="53975" cy="241300"/>
              </a:xfrm>
              <a:custGeom>
                <a:avLst/>
                <a:gdLst>
                  <a:gd name="T0" fmla="*/ 1 w 25"/>
                  <a:gd name="T1" fmla="*/ 111 h 111"/>
                  <a:gd name="T2" fmla="*/ 0 w 25"/>
                  <a:gd name="T3" fmla="*/ 111 h 111"/>
                  <a:gd name="T4" fmla="*/ 24 w 25"/>
                  <a:gd name="T5" fmla="*/ 0 h 111"/>
                  <a:gd name="T6" fmla="*/ 25 w 25"/>
                  <a:gd name="T7" fmla="*/ 0 h 111"/>
                  <a:gd name="T8" fmla="*/ 1 w 25"/>
                  <a:gd name="T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11">
                    <a:moveTo>
                      <a:pt x="1" y="111"/>
                    </a:moveTo>
                    <a:cubicBezTo>
                      <a:pt x="0" y="111"/>
                      <a:pt x="0" y="111"/>
                      <a:pt x="0" y="111"/>
                    </a:cubicBezTo>
                    <a:cubicBezTo>
                      <a:pt x="9" y="102"/>
                      <a:pt x="24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1"/>
                      <a:pt x="10" y="103"/>
                      <a:pt x="1" y="111"/>
                    </a:cubicBezTo>
                    <a:close/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62" name="Freeform 68"/>
              <p:cNvSpPr/>
              <p:nvPr/>
            </p:nvSpPr>
            <p:spPr bwMode="auto">
              <a:xfrm>
                <a:off x="5616575" y="5621338"/>
                <a:ext cx="52387" cy="241300"/>
              </a:xfrm>
              <a:custGeom>
                <a:avLst/>
                <a:gdLst>
                  <a:gd name="T0" fmla="*/ 0 w 24"/>
                  <a:gd name="T1" fmla="*/ 111 h 111"/>
                  <a:gd name="T2" fmla="*/ 0 w 24"/>
                  <a:gd name="T3" fmla="*/ 111 h 111"/>
                  <a:gd name="T4" fmla="*/ 23 w 24"/>
                  <a:gd name="T5" fmla="*/ 0 h 111"/>
                  <a:gd name="T6" fmla="*/ 24 w 24"/>
                  <a:gd name="T7" fmla="*/ 0 h 111"/>
                  <a:gd name="T8" fmla="*/ 0 w 24"/>
                  <a:gd name="T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11">
                    <a:moveTo>
                      <a:pt x="0" y="111"/>
                    </a:moveTo>
                    <a:cubicBezTo>
                      <a:pt x="0" y="111"/>
                      <a:pt x="0" y="111"/>
                      <a:pt x="0" y="111"/>
                    </a:cubicBezTo>
                    <a:cubicBezTo>
                      <a:pt x="8" y="102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1"/>
                      <a:pt x="9" y="102"/>
                      <a:pt x="0" y="111"/>
                    </a:cubicBezTo>
                    <a:close/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63" name="Freeform 69"/>
              <p:cNvSpPr/>
              <p:nvPr/>
            </p:nvSpPr>
            <p:spPr bwMode="auto">
              <a:xfrm>
                <a:off x="5621338" y="5621338"/>
                <a:ext cx="53975" cy="241300"/>
              </a:xfrm>
              <a:custGeom>
                <a:avLst/>
                <a:gdLst>
                  <a:gd name="T0" fmla="*/ 1 w 25"/>
                  <a:gd name="T1" fmla="*/ 111 h 111"/>
                  <a:gd name="T2" fmla="*/ 0 w 25"/>
                  <a:gd name="T3" fmla="*/ 111 h 111"/>
                  <a:gd name="T4" fmla="*/ 24 w 25"/>
                  <a:gd name="T5" fmla="*/ 0 h 111"/>
                  <a:gd name="T6" fmla="*/ 25 w 25"/>
                  <a:gd name="T7" fmla="*/ 0 h 111"/>
                  <a:gd name="T8" fmla="*/ 1 w 25"/>
                  <a:gd name="T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11">
                    <a:moveTo>
                      <a:pt x="1" y="111"/>
                    </a:moveTo>
                    <a:cubicBezTo>
                      <a:pt x="0" y="111"/>
                      <a:pt x="0" y="111"/>
                      <a:pt x="0" y="111"/>
                    </a:cubicBezTo>
                    <a:cubicBezTo>
                      <a:pt x="9" y="102"/>
                      <a:pt x="24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1"/>
                      <a:pt x="10" y="102"/>
                      <a:pt x="1" y="111"/>
                    </a:cubicBezTo>
                    <a:close/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64" name="Freeform 70"/>
              <p:cNvSpPr/>
              <p:nvPr/>
            </p:nvSpPr>
            <p:spPr bwMode="auto">
              <a:xfrm>
                <a:off x="5592763" y="5619750"/>
                <a:ext cx="53975" cy="241300"/>
              </a:xfrm>
              <a:custGeom>
                <a:avLst/>
                <a:gdLst>
                  <a:gd name="T0" fmla="*/ 1 w 25"/>
                  <a:gd name="T1" fmla="*/ 111 h 111"/>
                  <a:gd name="T2" fmla="*/ 0 w 25"/>
                  <a:gd name="T3" fmla="*/ 111 h 111"/>
                  <a:gd name="T4" fmla="*/ 24 w 25"/>
                  <a:gd name="T5" fmla="*/ 0 h 111"/>
                  <a:gd name="T6" fmla="*/ 25 w 25"/>
                  <a:gd name="T7" fmla="*/ 0 h 111"/>
                  <a:gd name="T8" fmla="*/ 1 w 25"/>
                  <a:gd name="T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11">
                    <a:moveTo>
                      <a:pt x="1" y="111"/>
                    </a:moveTo>
                    <a:cubicBezTo>
                      <a:pt x="0" y="111"/>
                      <a:pt x="0" y="111"/>
                      <a:pt x="0" y="111"/>
                    </a:cubicBezTo>
                    <a:cubicBezTo>
                      <a:pt x="8" y="102"/>
                      <a:pt x="23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1"/>
                      <a:pt x="9" y="103"/>
                      <a:pt x="1" y="111"/>
                    </a:cubicBezTo>
                    <a:close/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65" name="Freeform 71"/>
              <p:cNvSpPr/>
              <p:nvPr/>
            </p:nvSpPr>
            <p:spPr bwMode="auto">
              <a:xfrm>
                <a:off x="5521325" y="5368925"/>
                <a:ext cx="28575" cy="128588"/>
              </a:xfrm>
              <a:custGeom>
                <a:avLst/>
                <a:gdLst>
                  <a:gd name="T0" fmla="*/ 1 w 13"/>
                  <a:gd name="T1" fmla="*/ 59 h 59"/>
                  <a:gd name="T2" fmla="*/ 0 w 13"/>
                  <a:gd name="T3" fmla="*/ 59 h 59"/>
                  <a:gd name="T4" fmla="*/ 12 w 13"/>
                  <a:gd name="T5" fmla="*/ 0 h 59"/>
                  <a:gd name="T6" fmla="*/ 13 w 13"/>
                  <a:gd name="T7" fmla="*/ 1 h 59"/>
                  <a:gd name="T8" fmla="*/ 1 w 13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59">
                    <a:moveTo>
                      <a:pt x="1" y="59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9" y="46"/>
                      <a:pt x="12" y="1"/>
                      <a:pt x="12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2"/>
                      <a:pt x="11" y="47"/>
                      <a:pt x="1" y="59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66" name="Freeform 72"/>
              <p:cNvSpPr/>
              <p:nvPr/>
            </p:nvSpPr>
            <p:spPr bwMode="auto">
              <a:xfrm>
                <a:off x="5534025" y="5372100"/>
                <a:ext cx="28575" cy="125413"/>
              </a:xfrm>
              <a:custGeom>
                <a:avLst/>
                <a:gdLst>
                  <a:gd name="T0" fmla="*/ 1 w 13"/>
                  <a:gd name="T1" fmla="*/ 58 h 58"/>
                  <a:gd name="T2" fmla="*/ 0 w 13"/>
                  <a:gd name="T3" fmla="*/ 58 h 58"/>
                  <a:gd name="T4" fmla="*/ 12 w 13"/>
                  <a:gd name="T5" fmla="*/ 0 h 58"/>
                  <a:gd name="T6" fmla="*/ 13 w 13"/>
                  <a:gd name="T7" fmla="*/ 0 h 58"/>
                  <a:gd name="T8" fmla="*/ 1 w 13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58">
                    <a:moveTo>
                      <a:pt x="1" y="58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9" y="45"/>
                      <a:pt x="12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1"/>
                      <a:pt x="11" y="46"/>
                      <a:pt x="1" y="58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67" name="Freeform 73"/>
              <p:cNvSpPr/>
              <p:nvPr/>
            </p:nvSpPr>
            <p:spPr bwMode="auto">
              <a:xfrm>
                <a:off x="5545138" y="5372100"/>
                <a:ext cx="30162" cy="125413"/>
              </a:xfrm>
              <a:custGeom>
                <a:avLst/>
                <a:gdLst>
                  <a:gd name="T0" fmla="*/ 2 w 14"/>
                  <a:gd name="T1" fmla="*/ 58 h 58"/>
                  <a:gd name="T2" fmla="*/ 0 w 14"/>
                  <a:gd name="T3" fmla="*/ 58 h 58"/>
                  <a:gd name="T4" fmla="*/ 12 w 14"/>
                  <a:gd name="T5" fmla="*/ 0 h 58"/>
                  <a:gd name="T6" fmla="*/ 14 w 14"/>
                  <a:gd name="T7" fmla="*/ 0 h 58"/>
                  <a:gd name="T8" fmla="*/ 2 w 14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8">
                    <a:moveTo>
                      <a:pt x="2" y="58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10" y="45"/>
                      <a:pt x="12" y="0"/>
                      <a:pt x="1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1"/>
                      <a:pt x="12" y="46"/>
                      <a:pt x="2" y="58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68" name="Freeform 74"/>
              <p:cNvSpPr/>
              <p:nvPr/>
            </p:nvSpPr>
            <p:spPr bwMode="auto">
              <a:xfrm>
                <a:off x="5557838" y="5372100"/>
                <a:ext cx="30162" cy="125413"/>
              </a:xfrm>
              <a:custGeom>
                <a:avLst/>
                <a:gdLst>
                  <a:gd name="T0" fmla="*/ 2 w 14"/>
                  <a:gd name="T1" fmla="*/ 58 h 58"/>
                  <a:gd name="T2" fmla="*/ 0 w 14"/>
                  <a:gd name="T3" fmla="*/ 58 h 58"/>
                  <a:gd name="T4" fmla="*/ 12 w 14"/>
                  <a:gd name="T5" fmla="*/ 0 h 58"/>
                  <a:gd name="T6" fmla="*/ 14 w 14"/>
                  <a:gd name="T7" fmla="*/ 0 h 58"/>
                  <a:gd name="T8" fmla="*/ 2 w 14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8">
                    <a:moveTo>
                      <a:pt x="2" y="58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10" y="46"/>
                      <a:pt x="12" y="0"/>
                      <a:pt x="1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2"/>
                      <a:pt x="11" y="46"/>
                      <a:pt x="2" y="58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69" name="Freeform 75"/>
              <p:cNvSpPr/>
              <p:nvPr/>
            </p:nvSpPr>
            <p:spPr bwMode="auto">
              <a:xfrm>
                <a:off x="5570538" y="5372100"/>
                <a:ext cx="31750" cy="125413"/>
              </a:xfrm>
              <a:custGeom>
                <a:avLst/>
                <a:gdLst>
                  <a:gd name="T0" fmla="*/ 1 w 14"/>
                  <a:gd name="T1" fmla="*/ 58 h 58"/>
                  <a:gd name="T2" fmla="*/ 0 w 14"/>
                  <a:gd name="T3" fmla="*/ 58 h 58"/>
                  <a:gd name="T4" fmla="*/ 12 w 14"/>
                  <a:gd name="T5" fmla="*/ 0 h 58"/>
                  <a:gd name="T6" fmla="*/ 14 w 14"/>
                  <a:gd name="T7" fmla="*/ 0 h 58"/>
                  <a:gd name="T8" fmla="*/ 1 w 14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8">
                    <a:moveTo>
                      <a:pt x="1" y="58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10" y="46"/>
                      <a:pt x="12" y="0"/>
                      <a:pt x="1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2"/>
                      <a:pt x="11" y="46"/>
                      <a:pt x="1" y="58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70" name="Freeform 76"/>
              <p:cNvSpPr/>
              <p:nvPr/>
            </p:nvSpPr>
            <p:spPr bwMode="auto">
              <a:xfrm>
                <a:off x="5584825" y="5372100"/>
                <a:ext cx="30162" cy="125413"/>
              </a:xfrm>
              <a:custGeom>
                <a:avLst/>
                <a:gdLst>
                  <a:gd name="T0" fmla="*/ 1 w 14"/>
                  <a:gd name="T1" fmla="*/ 58 h 58"/>
                  <a:gd name="T2" fmla="*/ 0 w 14"/>
                  <a:gd name="T3" fmla="*/ 58 h 58"/>
                  <a:gd name="T4" fmla="*/ 12 w 14"/>
                  <a:gd name="T5" fmla="*/ 0 h 58"/>
                  <a:gd name="T6" fmla="*/ 14 w 14"/>
                  <a:gd name="T7" fmla="*/ 0 h 58"/>
                  <a:gd name="T8" fmla="*/ 1 w 14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8">
                    <a:moveTo>
                      <a:pt x="1" y="58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9" y="46"/>
                      <a:pt x="12" y="0"/>
                      <a:pt x="1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2"/>
                      <a:pt x="11" y="46"/>
                      <a:pt x="1" y="58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71" name="Freeform 77"/>
              <p:cNvSpPr/>
              <p:nvPr/>
            </p:nvSpPr>
            <p:spPr bwMode="auto">
              <a:xfrm>
                <a:off x="5597525" y="5372100"/>
                <a:ext cx="28575" cy="125413"/>
              </a:xfrm>
              <a:custGeom>
                <a:avLst/>
                <a:gdLst>
                  <a:gd name="T0" fmla="*/ 1 w 13"/>
                  <a:gd name="T1" fmla="*/ 58 h 58"/>
                  <a:gd name="T2" fmla="*/ 0 w 13"/>
                  <a:gd name="T3" fmla="*/ 58 h 58"/>
                  <a:gd name="T4" fmla="*/ 12 w 13"/>
                  <a:gd name="T5" fmla="*/ 0 h 58"/>
                  <a:gd name="T6" fmla="*/ 13 w 13"/>
                  <a:gd name="T7" fmla="*/ 0 h 58"/>
                  <a:gd name="T8" fmla="*/ 1 w 13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58">
                    <a:moveTo>
                      <a:pt x="1" y="58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9" y="46"/>
                      <a:pt x="12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1" y="46"/>
                      <a:pt x="1" y="58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72" name="Freeform 78"/>
              <p:cNvSpPr/>
              <p:nvPr/>
            </p:nvSpPr>
            <p:spPr bwMode="auto">
              <a:xfrm>
                <a:off x="5608638" y="5372100"/>
                <a:ext cx="30162" cy="125413"/>
              </a:xfrm>
              <a:custGeom>
                <a:avLst/>
                <a:gdLst>
                  <a:gd name="T0" fmla="*/ 2 w 14"/>
                  <a:gd name="T1" fmla="*/ 58 h 58"/>
                  <a:gd name="T2" fmla="*/ 0 w 14"/>
                  <a:gd name="T3" fmla="*/ 58 h 58"/>
                  <a:gd name="T4" fmla="*/ 13 w 14"/>
                  <a:gd name="T5" fmla="*/ 0 h 58"/>
                  <a:gd name="T6" fmla="*/ 14 w 14"/>
                  <a:gd name="T7" fmla="*/ 0 h 58"/>
                  <a:gd name="T8" fmla="*/ 2 w 14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8">
                    <a:moveTo>
                      <a:pt x="2" y="58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10" y="46"/>
                      <a:pt x="13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2"/>
                      <a:pt x="12" y="46"/>
                      <a:pt x="2" y="58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73" name="Freeform 79"/>
              <p:cNvSpPr/>
              <p:nvPr/>
            </p:nvSpPr>
            <p:spPr bwMode="auto">
              <a:xfrm>
                <a:off x="5621338" y="5372100"/>
                <a:ext cx="30162" cy="125413"/>
              </a:xfrm>
              <a:custGeom>
                <a:avLst/>
                <a:gdLst>
                  <a:gd name="T0" fmla="*/ 2 w 14"/>
                  <a:gd name="T1" fmla="*/ 58 h 58"/>
                  <a:gd name="T2" fmla="*/ 0 w 14"/>
                  <a:gd name="T3" fmla="*/ 58 h 58"/>
                  <a:gd name="T4" fmla="*/ 12 w 14"/>
                  <a:gd name="T5" fmla="*/ 0 h 58"/>
                  <a:gd name="T6" fmla="*/ 14 w 14"/>
                  <a:gd name="T7" fmla="*/ 0 h 58"/>
                  <a:gd name="T8" fmla="*/ 2 w 14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8">
                    <a:moveTo>
                      <a:pt x="2" y="58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10" y="46"/>
                      <a:pt x="12" y="0"/>
                      <a:pt x="1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2"/>
                      <a:pt x="11" y="46"/>
                      <a:pt x="2" y="58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74" name="Freeform 80"/>
              <p:cNvSpPr/>
              <p:nvPr/>
            </p:nvSpPr>
            <p:spPr bwMode="auto">
              <a:xfrm>
                <a:off x="5634038" y="5372100"/>
                <a:ext cx="30162" cy="128588"/>
              </a:xfrm>
              <a:custGeom>
                <a:avLst/>
                <a:gdLst>
                  <a:gd name="T0" fmla="*/ 2 w 14"/>
                  <a:gd name="T1" fmla="*/ 59 h 59"/>
                  <a:gd name="T2" fmla="*/ 0 w 14"/>
                  <a:gd name="T3" fmla="*/ 58 h 59"/>
                  <a:gd name="T4" fmla="*/ 12 w 14"/>
                  <a:gd name="T5" fmla="*/ 0 h 59"/>
                  <a:gd name="T6" fmla="*/ 14 w 14"/>
                  <a:gd name="T7" fmla="*/ 0 h 59"/>
                  <a:gd name="T8" fmla="*/ 2 w 14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9">
                    <a:moveTo>
                      <a:pt x="2" y="59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10" y="46"/>
                      <a:pt x="12" y="0"/>
                      <a:pt x="1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2"/>
                      <a:pt x="11" y="46"/>
                      <a:pt x="2" y="59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75" name="Freeform 81"/>
              <p:cNvSpPr/>
              <p:nvPr/>
            </p:nvSpPr>
            <p:spPr bwMode="auto">
              <a:xfrm>
                <a:off x="5646738" y="5372100"/>
                <a:ext cx="30162" cy="128588"/>
              </a:xfrm>
              <a:custGeom>
                <a:avLst/>
                <a:gdLst>
                  <a:gd name="T0" fmla="*/ 1 w 14"/>
                  <a:gd name="T1" fmla="*/ 59 h 59"/>
                  <a:gd name="T2" fmla="*/ 0 w 14"/>
                  <a:gd name="T3" fmla="*/ 58 h 59"/>
                  <a:gd name="T4" fmla="*/ 12 w 14"/>
                  <a:gd name="T5" fmla="*/ 0 h 59"/>
                  <a:gd name="T6" fmla="*/ 14 w 14"/>
                  <a:gd name="T7" fmla="*/ 0 h 59"/>
                  <a:gd name="T8" fmla="*/ 1 w 14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9">
                    <a:moveTo>
                      <a:pt x="1" y="59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10" y="46"/>
                      <a:pt x="12" y="0"/>
                      <a:pt x="1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2"/>
                      <a:pt x="11" y="46"/>
                      <a:pt x="1" y="59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76" name="Freeform 82"/>
              <p:cNvSpPr/>
              <p:nvPr/>
            </p:nvSpPr>
            <p:spPr bwMode="auto">
              <a:xfrm>
                <a:off x="5661025" y="5372100"/>
                <a:ext cx="26987" cy="128588"/>
              </a:xfrm>
              <a:custGeom>
                <a:avLst/>
                <a:gdLst>
                  <a:gd name="T0" fmla="*/ 1 w 13"/>
                  <a:gd name="T1" fmla="*/ 59 h 59"/>
                  <a:gd name="T2" fmla="*/ 0 w 13"/>
                  <a:gd name="T3" fmla="*/ 58 h 59"/>
                  <a:gd name="T4" fmla="*/ 12 w 13"/>
                  <a:gd name="T5" fmla="*/ 0 h 59"/>
                  <a:gd name="T6" fmla="*/ 13 w 13"/>
                  <a:gd name="T7" fmla="*/ 0 h 59"/>
                  <a:gd name="T8" fmla="*/ 1 w 13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59">
                    <a:moveTo>
                      <a:pt x="1" y="59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9" y="46"/>
                      <a:pt x="12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1" y="46"/>
                      <a:pt x="1" y="59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77" name="Freeform 83"/>
              <p:cNvSpPr/>
              <p:nvPr/>
            </p:nvSpPr>
            <p:spPr bwMode="auto">
              <a:xfrm>
                <a:off x="5673725" y="5372100"/>
                <a:ext cx="28575" cy="128588"/>
              </a:xfrm>
              <a:custGeom>
                <a:avLst/>
                <a:gdLst>
                  <a:gd name="T0" fmla="*/ 1 w 13"/>
                  <a:gd name="T1" fmla="*/ 59 h 59"/>
                  <a:gd name="T2" fmla="*/ 0 w 13"/>
                  <a:gd name="T3" fmla="*/ 58 h 59"/>
                  <a:gd name="T4" fmla="*/ 12 w 13"/>
                  <a:gd name="T5" fmla="*/ 0 h 59"/>
                  <a:gd name="T6" fmla="*/ 13 w 13"/>
                  <a:gd name="T7" fmla="*/ 0 h 59"/>
                  <a:gd name="T8" fmla="*/ 1 w 13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59">
                    <a:moveTo>
                      <a:pt x="1" y="59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9" y="46"/>
                      <a:pt x="12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1" y="46"/>
                      <a:pt x="1" y="59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78" name="Freeform 84"/>
              <p:cNvSpPr/>
              <p:nvPr/>
            </p:nvSpPr>
            <p:spPr bwMode="auto">
              <a:xfrm>
                <a:off x="5684838" y="5372100"/>
                <a:ext cx="30162" cy="128588"/>
              </a:xfrm>
              <a:custGeom>
                <a:avLst/>
                <a:gdLst>
                  <a:gd name="T0" fmla="*/ 2 w 14"/>
                  <a:gd name="T1" fmla="*/ 59 h 59"/>
                  <a:gd name="T2" fmla="*/ 0 w 14"/>
                  <a:gd name="T3" fmla="*/ 58 h 59"/>
                  <a:gd name="T4" fmla="*/ 12 w 14"/>
                  <a:gd name="T5" fmla="*/ 0 h 59"/>
                  <a:gd name="T6" fmla="*/ 14 w 14"/>
                  <a:gd name="T7" fmla="*/ 0 h 59"/>
                  <a:gd name="T8" fmla="*/ 2 w 14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9">
                    <a:moveTo>
                      <a:pt x="2" y="59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10" y="46"/>
                      <a:pt x="12" y="0"/>
                      <a:pt x="1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2"/>
                      <a:pt x="12" y="46"/>
                      <a:pt x="2" y="59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79" name="Freeform 85"/>
              <p:cNvSpPr/>
              <p:nvPr/>
            </p:nvSpPr>
            <p:spPr bwMode="auto">
              <a:xfrm>
                <a:off x="5697538" y="5372100"/>
                <a:ext cx="30162" cy="128588"/>
              </a:xfrm>
              <a:custGeom>
                <a:avLst/>
                <a:gdLst>
                  <a:gd name="T0" fmla="*/ 2 w 14"/>
                  <a:gd name="T1" fmla="*/ 59 h 59"/>
                  <a:gd name="T2" fmla="*/ 0 w 14"/>
                  <a:gd name="T3" fmla="*/ 58 h 59"/>
                  <a:gd name="T4" fmla="*/ 12 w 14"/>
                  <a:gd name="T5" fmla="*/ 0 h 59"/>
                  <a:gd name="T6" fmla="*/ 14 w 14"/>
                  <a:gd name="T7" fmla="*/ 0 h 59"/>
                  <a:gd name="T8" fmla="*/ 2 w 14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9">
                    <a:moveTo>
                      <a:pt x="2" y="59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10" y="46"/>
                      <a:pt x="12" y="0"/>
                      <a:pt x="1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2"/>
                      <a:pt x="11" y="46"/>
                      <a:pt x="2" y="59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80" name="Freeform 86"/>
              <p:cNvSpPr/>
              <p:nvPr/>
            </p:nvSpPr>
            <p:spPr bwMode="auto">
              <a:xfrm>
                <a:off x="5710238" y="5372100"/>
                <a:ext cx="30162" cy="128588"/>
              </a:xfrm>
              <a:custGeom>
                <a:avLst/>
                <a:gdLst>
                  <a:gd name="T0" fmla="*/ 1 w 14"/>
                  <a:gd name="T1" fmla="*/ 59 h 59"/>
                  <a:gd name="T2" fmla="*/ 0 w 14"/>
                  <a:gd name="T3" fmla="*/ 58 h 59"/>
                  <a:gd name="T4" fmla="*/ 12 w 14"/>
                  <a:gd name="T5" fmla="*/ 0 h 59"/>
                  <a:gd name="T6" fmla="*/ 14 w 14"/>
                  <a:gd name="T7" fmla="*/ 0 h 59"/>
                  <a:gd name="T8" fmla="*/ 1 w 14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9">
                    <a:moveTo>
                      <a:pt x="1" y="59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10" y="46"/>
                      <a:pt x="12" y="0"/>
                      <a:pt x="1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2"/>
                      <a:pt x="11" y="46"/>
                      <a:pt x="1" y="59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81" name="Freeform 87"/>
              <p:cNvSpPr/>
              <p:nvPr/>
            </p:nvSpPr>
            <p:spPr bwMode="auto">
              <a:xfrm>
                <a:off x="5722938" y="5372100"/>
                <a:ext cx="28575" cy="128588"/>
              </a:xfrm>
              <a:custGeom>
                <a:avLst/>
                <a:gdLst>
                  <a:gd name="T0" fmla="*/ 1 w 13"/>
                  <a:gd name="T1" fmla="*/ 59 h 59"/>
                  <a:gd name="T2" fmla="*/ 0 w 13"/>
                  <a:gd name="T3" fmla="*/ 58 h 59"/>
                  <a:gd name="T4" fmla="*/ 12 w 13"/>
                  <a:gd name="T5" fmla="*/ 0 h 59"/>
                  <a:gd name="T6" fmla="*/ 13 w 13"/>
                  <a:gd name="T7" fmla="*/ 0 h 59"/>
                  <a:gd name="T8" fmla="*/ 1 w 13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59">
                    <a:moveTo>
                      <a:pt x="1" y="59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9" y="46"/>
                      <a:pt x="12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1" y="46"/>
                      <a:pt x="1" y="59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82" name="Freeform 88"/>
              <p:cNvSpPr/>
              <p:nvPr/>
            </p:nvSpPr>
            <p:spPr bwMode="auto">
              <a:xfrm>
                <a:off x="5735638" y="5372100"/>
                <a:ext cx="28575" cy="128588"/>
              </a:xfrm>
              <a:custGeom>
                <a:avLst/>
                <a:gdLst>
                  <a:gd name="T0" fmla="*/ 1 w 13"/>
                  <a:gd name="T1" fmla="*/ 59 h 59"/>
                  <a:gd name="T2" fmla="*/ 0 w 13"/>
                  <a:gd name="T3" fmla="*/ 58 h 59"/>
                  <a:gd name="T4" fmla="*/ 12 w 13"/>
                  <a:gd name="T5" fmla="*/ 0 h 59"/>
                  <a:gd name="T6" fmla="*/ 13 w 13"/>
                  <a:gd name="T7" fmla="*/ 0 h 59"/>
                  <a:gd name="T8" fmla="*/ 1 w 13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59">
                    <a:moveTo>
                      <a:pt x="1" y="59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9" y="46"/>
                      <a:pt x="12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1" y="46"/>
                      <a:pt x="1" y="59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83" name="Freeform 89"/>
              <p:cNvSpPr/>
              <p:nvPr/>
            </p:nvSpPr>
            <p:spPr bwMode="auto">
              <a:xfrm>
                <a:off x="5746750" y="5372100"/>
                <a:ext cx="31750" cy="128588"/>
              </a:xfrm>
              <a:custGeom>
                <a:avLst/>
                <a:gdLst>
                  <a:gd name="T0" fmla="*/ 2 w 14"/>
                  <a:gd name="T1" fmla="*/ 59 h 59"/>
                  <a:gd name="T2" fmla="*/ 0 w 14"/>
                  <a:gd name="T3" fmla="*/ 58 h 59"/>
                  <a:gd name="T4" fmla="*/ 12 w 14"/>
                  <a:gd name="T5" fmla="*/ 0 h 59"/>
                  <a:gd name="T6" fmla="*/ 14 w 14"/>
                  <a:gd name="T7" fmla="*/ 0 h 59"/>
                  <a:gd name="T8" fmla="*/ 2 w 14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9">
                    <a:moveTo>
                      <a:pt x="2" y="59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10" y="46"/>
                      <a:pt x="12" y="0"/>
                      <a:pt x="1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2"/>
                      <a:pt x="12" y="46"/>
                      <a:pt x="2" y="59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84" name="Freeform 90"/>
              <p:cNvSpPr/>
              <p:nvPr/>
            </p:nvSpPr>
            <p:spPr bwMode="auto">
              <a:xfrm>
                <a:off x="5761038" y="5372100"/>
                <a:ext cx="30162" cy="128588"/>
              </a:xfrm>
              <a:custGeom>
                <a:avLst/>
                <a:gdLst>
                  <a:gd name="T0" fmla="*/ 2 w 14"/>
                  <a:gd name="T1" fmla="*/ 59 h 59"/>
                  <a:gd name="T2" fmla="*/ 0 w 14"/>
                  <a:gd name="T3" fmla="*/ 58 h 59"/>
                  <a:gd name="T4" fmla="*/ 12 w 14"/>
                  <a:gd name="T5" fmla="*/ 0 h 59"/>
                  <a:gd name="T6" fmla="*/ 14 w 14"/>
                  <a:gd name="T7" fmla="*/ 0 h 59"/>
                  <a:gd name="T8" fmla="*/ 2 w 14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9">
                    <a:moveTo>
                      <a:pt x="2" y="59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10" y="46"/>
                      <a:pt x="12" y="1"/>
                      <a:pt x="1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2"/>
                      <a:pt x="11" y="46"/>
                      <a:pt x="2" y="59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85" name="Freeform 91"/>
              <p:cNvSpPr/>
              <p:nvPr/>
            </p:nvSpPr>
            <p:spPr bwMode="auto">
              <a:xfrm>
                <a:off x="5773738" y="5372100"/>
                <a:ext cx="30162" cy="128588"/>
              </a:xfrm>
              <a:custGeom>
                <a:avLst/>
                <a:gdLst>
                  <a:gd name="T0" fmla="*/ 1 w 14"/>
                  <a:gd name="T1" fmla="*/ 59 h 59"/>
                  <a:gd name="T2" fmla="*/ 0 w 14"/>
                  <a:gd name="T3" fmla="*/ 58 h 59"/>
                  <a:gd name="T4" fmla="*/ 12 w 14"/>
                  <a:gd name="T5" fmla="*/ 0 h 59"/>
                  <a:gd name="T6" fmla="*/ 14 w 14"/>
                  <a:gd name="T7" fmla="*/ 0 h 59"/>
                  <a:gd name="T8" fmla="*/ 1 w 14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9">
                    <a:moveTo>
                      <a:pt x="1" y="59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10" y="46"/>
                      <a:pt x="12" y="1"/>
                      <a:pt x="1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2"/>
                      <a:pt x="11" y="46"/>
                      <a:pt x="1" y="59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86" name="Freeform 92"/>
              <p:cNvSpPr/>
              <p:nvPr/>
            </p:nvSpPr>
            <p:spPr bwMode="auto">
              <a:xfrm>
                <a:off x="5786438" y="5372100"/>
                <a:ext cx="30162" cy="128588"/>
              </a:xfrm>
              <a:custGeom>
                <a:avLst/>
                <a:gdLst>
                  <a:gd name="T0" fmla="*/ 1 w 14"/>
                  <a:gd name="T1" fmla="*/ 59 h 59"/>
                  <a:gd name="T2" fmla="*/ 0 w 14"/>
                  <a:gd name="T3" fmla="*/ 58 h 59"/>
                  <a:gd name="T4" fmla="*/ 12 w 14"/>
                  <a:gd name="T5" fmla="*/ 0 h 59"/>
                  <a:gd name="T6" fmla="*/ 14 w 14"/>
                  <a:gd name="T7" fmla="*/ 0 h 59"/>
                  <a:gd name="T8" fmla="*/ 1 w 14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9">
                    <a:moveTo>
                      <a:pt x="1" y="59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9" y="46"/>
                      <a:pt x="12" y="1"/>
                      <a:pt x="1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2"/>
                      <a:pt x="11" y="46"/>
                      <a:pt x="1" y="59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87" name="Freeform 93"/>
              <p:cNvSpPr/>
              <p:nvPr/>
            </p:nvSpPr>
            <p:spPr bwMode="auto">
              <a:xfrm>
                <a:off x="5799138" y="5372100"/>
                <a:ext cx="28575" cy="128588"/>
              </a:xfrm>
              <a:custGeom>
                <a:avLst/>
                <a:gdLst>
                  <a:gd name="T0" fmla="*/ 1 w 13"/>
                  <a:gd name="T1" fmla="*/ 59 h 59"/>
                  <a:gd name="T2" fmla="*/ 0 w 13"/>
                  <a:gd name="T3" fmla="*/ 58 h 59"/>
                  <a:gd name="T4" fmla="*/ 12 w 13"/>
                  <a:gd name="T5" fmla="*/ 0 h 59"/>
                  <a:gd name="T6" fmla="*/ 13 w 13"/>
                  <a:gd name="T7" fmla="*/ 0 h 59"/>
                  <a:gd name="T8" fmla="*/ 1 w 13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59">
                    <a:moveTo>
                      <a:pt x="1" y="59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9" y="46"/>
                      <a:pt x="12" y="1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1" y="46"/>
                      <a:pt x="1" y="59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88" name="Freeform 94"/>
              <p:cNvSpPr/>
              <p:nvPr/>
            </p:nvSpPr>
            <p:spPr bwMode="auto">
              <a:xfrm>
                <a:off x="5321301" y="4524375"/>
                <a:ext cx="722312" cy="862013"/>
              </a:xfrm>
              <a:custGeom>
                <a:avLst/>
                <a:gdLst>
                  <a:gd name="T0" fmla="*/ 329 w 332"/>
                  <a:gd name="T1" fmla="*/ 327 h 397"/>
                  <a:gd name="T2" fmla="*/ 233 w 332"/>
                  <a:gd name="T3" fmla="*/ 397 h 397"/>
                  <a:gd name="T4" fmla="*/ 96 w 332"/>
                  <a:gd name="T5" fmla="*/ 396 h 397"/>
                  <a:gd name="T6" fmla="*/ 1 w 332"/>
                  <a:gd name="T7" fmla="*/ 325 h 397"/>
                  <a:gd name="T8" fmla="*/ 3 w 332"/>
                  <a:gd name="T9" fmla="*/ 71 h 397"/>
                  <a:gd name="T10" fmla="*/ 100 w 332"/>
                  <a:gd name="T11" fmla="*/ 0 h 397"/>
                  <a:gd name="T12" fmla="*/ 236 w 332"/>
                  <a:gd name="T13" fmla="*/ 1 h 397"/>
                  <a:gd name="T14" fmla="*/ 332 w 332"/>
                  <a:gd name="T15" fmla="*/ 72 h 397"/>
                  <a:gd name="T16" fmla="*/ 329 w 332"/>
                  <a:gd name="T17" fmla="*/ 32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2" h="397">
                    <a:moveTo>
                      <a:pt x="329" y="327"/>
                    </a:moveTo>
                    <a:cubicBezTo>
                      <a:pt x="329" y="366"/>
                      <a:pt x="286" y="397"/>
                      <a:pt x="233" y="397"/>
                    </a:cubicBezTo>
                    <a:cubicBezTo>
                      <a:pt x="96" y="396"/>
                      <a:pt x="96" y="396"/>
                      <a:pt x="96" y="396"/>
                    </a:cubicBezTo>
                    <a:cubicBezTo>
                      <a:pt x="43" y="396"/>
                      <a:pt x="0" y="364"/>
                      <a:pt x="1" y="325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3" y="32"/>
                      <a:pt x="47" y="0"/>
                      <a:pt x="100" y="0"/>
                    </a:cubicBezTo>
                    <a:cubicBezTo>
                      <a:pt x="236" y="1"/>
                      <a:pt x="236" y="1"/>
                      <a:pt x="236" y="1"/>
                    </a:cubicBezTo>
                    <a:cubicBezTo>
                      <a:pt x="289" y="1"/>
                      <a:pt x="332" y="33"/>
                      <a:pt x="332" y="72"/>
                    </a:cubicBezTo>
                    <a:lnTo>
                      <a:pt x="329" y="327"/>
                    </a:lnTo>
                    <a:close/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89" name="Freeform 95"/>
              <p:cNvSpPr/>
              <p:nvPr/>
            </p:nvSpPr>
            <p:spPr bwMode="auto">
              <a:xfrm>
                <a:off x="5529263" y="5378450"/>
                <a:ext cx="309562" cy="47625"/>
              </a:xfrm>
              <a:custGeom>
                <a:avLst/>
                <a:gdLst>
                  <a:gd name="T0" fmla="*/ 195 w 195"/>
                  <a:gd name="T1" fmla="*/ 30 h 30"/>
                  <a:gd name="T2" fmla="*/ 0 w 195"/>
                  <a:gd name="T3" fmla="*/ 29 h 30"/>
                  <a:gd name="T4" fmla="*/ 0 w 195"/>
                  <a:gd name="T5" fmla="*/ 0 h 30"/>
                  <a:gd name="T6" fmla="*/ 195 w 195"/>
                  <a:gd name="T7" fmla="*/ 1 h 30"/>
                  <a:gd name="T8" fmla="*/ 195 w 195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30">
                    <a:moveTo>
                      <a:pt x="195" y="30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95" y="1"/>
                    </a:lnTo>
                    <a:lnTo>
                      <a:pt x="195" y="30"/>
                    </a:lnTo>
                    <a:close/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90" name="Freeform 96"/>
              <p:cNvSpPr/>
              <p:nvPr/>
            </p:nvSpPr>
            <p:spPr bwMode="auto">
              <a:xfrm>
                <a:off x="5538788" y="4448175"/>
                <a:ext cx="307975" cy="77788"/>
              </a:xfrm>
              <a:custGeom>
                <a:avLst/>
                <a:gdLst>
                  <a:gd name="T0" fmla="*/ 194 w 194"/>
                  <a:gd name="T1" fmla="*/ 49 h 49"/>
                  <a:gd name="T2" fmla="*/ 0 w 194"/>
                  <a:gd name="T3" fmla="*/ 48 h 49"/>
                  <a:gd name="T4" fmla="*/ 0 w 194"/>
                  <a:gd name="T5" fmla="*/ 0 h 49"/>
                  <a:gd name="T6" fmla="*/ 194 w 194"/>
                  <a:gd name="T7" fmla="*/ 1 h 49"/>
                  <a:gd name="T8" fmla="*/ 194 w 194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49">
                    <a:moveTo>
                      <a:pt x="194" y="49"/>
                    </a:moveTo>
                    <a:lnTo>
                      <a:pt x="0" y="48"/>
                    </a:lnTo>
                    <a:lnTo>
                      <a:pt x="0" y="0"/>
                    </a:lnTo>
                    <a:lnTo>
                      <a:pt x="194" y="1"/>
                    </a:lnTo>
                    <a:lnTo>
                      <a:pt x="194" y="49"/>
                    </a:ln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91" name="Freeform 97"/>
              <p:cNvSpPr/>
              <p:nvPr/>
            </p:nvSpPr>
            <p:spPr bwMode="auto">
              <a:xfrm>
                <a:off x="5538788" y="4473575"/>
                <a:ext cx="307975" cy="26988"/>
              </a:xfrm>
              <a:custGeom>
                <a:avLst/>
                <a:gdLst>
                  <a:gd name="T0" fmla="*/ 194 w 194"/>
                  <a:gd name="T1" fmla="*/ 17 h 17"/>
                  <a:gd name="T2" fmla="*/ 0 w 194"/>
                  <a:gd name="T3" fmla="*/ 15 h 17"/>
                  <a:gd name="T4" fmla="*/ 0 w 194"/>
                  <a:gd name="T5" fmla="*/ 0 h 17"/>
                  <a:gd name="T6" fmla="*/ 194 w 194"/>
                  <a:gd name="T7" fmla="*/ 2 h 17"/>
                  <a:gd name="T8" fmla="*/ 194 w 194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17">
                    <a:moveTo>
                      <a:pt x="194" y="17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94" y="2"/>
                    </a:lnTo>
                    <a:lnTo>
                      <a:pt x="194" y="17"/>
                    </a:lnTo>
                    <a:close/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92" name="Freeform 98"/>
              <p:cNvSpPr/>
              <p:nvPr/>
            </p:nvSpPr>
            <p:spPr bwMode="auto">
              <a:xfrm>
                <a:off x="5446713" y="4524375"/>
                <a:ext cx="500062" cy="73025"/>
              </a:xfrm>
              <a:custGeom>
                <a:avLst/>
                <a:gdLst>
                  <a:gd name="T0" fmla="*/ 42 w 230"/>
                  <a:gd name="T1" fmla="*/ 0 h 34"/>
                  <a:gd name="T2" fmla="*/ 5 w 230"/>
                  <a:gd name="T3" fmla="*/ 5 h 34"/>
                  <a:gd name="T4" fmla="*/ 14 w 230"/>
                  <a:gd name="T5" fmla="*/ 18 h 34"/>
                  <a:gd name="T6" fmla="*/ 35 w 230"/>
                  <a:gd name="T7" fmla="*/ 6 h 34"/>
                  <a:gd name="T8" fmla="*/ 36 w 230"/>
                  <a:gd name="T9" fmla="*/ 9 h 34"/>
                  <a:gd name="T10" fmla="*/ 28 w 230"/>
                  <a:gd name="T11" fmla="*/ 8 h 34"/>
                  <a:gd name="T12" fmla="*/ 61 w 230"/>
                  <a:gd name="T13" fmla="*/ 15 h 34"/>
                  <a:gd name="T14" fmla="*/ 53 w 230"/>
                  <a:gd name="T15" fmla="*/ 13 h 34"/>
                  <a:gd name="T16" fmla="*/ 57 w 230"/>
                  <a:gd name="T17" fmla="*/ 11 h 34"/>
                  <a:gd name="T18" fmla="*/ 65 w 230"/>
                  <a:gd name="T19" fmla="*/ 30 h 34"/>
                  <a:gd name="T20" fmla="*/ 82 w 230"/>
                  <a:gd name="T21" fmla="*/ 15 h 34"/>
                  <a:gd name="T22" fmla="*/ 84 w 230"/>
                  <a:gd name="T23" fmla="*/ 17 h 34"/>
                  <a:gd name="T24" fmla="*/ 76 w 230"/>
                  <a:gd name="T25" fmla="*/ 18 h 34"/>
                  <a:gd name="T26" fmla="*/ 109 w 230"/>
                  <a:gd name="T27" fmla="*/ 20 h 34"/>
                  <a:gd name="T28" fmla="*/ 102 w 230"/>
                  <a:gd name="T29" fmla="*/ 19 h 34"/>
                  <a:gd name="T30" fmla="*/ 105 w 230"/>
                  <a:gd name="T31" fmla="*/ 17 h 34"/>
                  <a:gd name="T32" fmla="*/ 117 w 230"/>
                  <a:gd name="T33" fmla="*/ 34 h 34"/>
                  <a:gd name="T34" fmla="*/ 130 w 230"/>
                  <a:gd name="T35" fmla="*/ 17 h 34"/>
                  <a:gd name="T36" fmla="*/ 133 w 230"/>
                  <a:gd name="T37" fmla="*/ 19 h 34"/>
                  <a:gd name="T38" fmla="*/ 125 w 230"/>
                  <a:gd name="T39" fmla="*/ 20 h 34"/>
                  <a:gd name="T40" fmla="*/ 159 w 230"/>
                  <a:gd name="T41" fmla="*/ 18 h 34"/>
                  <a:gd name="T42" fmla="*/ 151 w 230"/>
                  <a:gd name="T43" fmla="*/ 18 h 34"/>
                  <a:gd name="T44" fmla="*/ 153 w 230"/>
                  <a:gd name="T45" fmla="*/ 15 h 34"/>
                  <a:gd name="T46" fmla="*/ 170 w 230"/>
                  <a:gd name="T47" fmla="*/ 31 h 34"/>
                  <a:gd name="T48" fmla="*/ 178 w 230"/>
                  <a:gd name="T49" fmla="*/ 12 h 34"/>
                  <a:gd name="T50" fmla="*/ 182 w 230"/>
                  <a:gd name="T51" fmla="*/ 13 h 34"/>
                  <a:gd name="T52" fmla="*/ 174 w 230"/>
                  <a:gd name="T53" fmla="*/ 16 h 34"/>
                  <a:gd name="T54" fmla="*/ 207 w 230"/>
                  <a:gd name="T55" fmla="*/ 9 h 34"/>
                  <a:gd name="T56" fmla="*/ 199 w 230"/>
                  <a:gd name="T57" fmla="*/ 10 h 34"/>
                  <a:gd name="T58" fmla="*/ 200 w 230"/>
                  <a:gd name="T59" fmla="*/ 7 h 34"/>
                  <a:gd name="T60" fmla="*/ 221 w 230"/>
                  <a:gd name="T61" fmla="*/ 19 h 34"/>
                  <a:gd name="T62" fmla="*/ 178 w 230"/>
                  <a:gd name="T6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0" h="34">
                    <a:moveTo>
                      <a:pt x="178" y="1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2" y="0"/>
                      <a:pt x="22" y="1"/>
                      <a:pt x="13" y="3"/>
                    </a:cubicBezTo>
                    <a:cubicBezTo>
                      <a:pt x="12" y="6"/>
                      <a:pt x="8" y="6"/>
                      <a:pt x="5" y="5"/>
                    </a:cubicBezTo>
                    <a:cubicBezTo>
                      <a:pt x="4" y="6"/>
                      <a:pt x="2" y="7"/>
                      <a:pt x="0" y="7"/>
                    </a:cubicBezTo>
                    <a:cubicBezTo>
                      <a:pt x="3" y="10"/>
                      <a:pt x="8" y="14"/>
                      <a:pt x="14" y="18"/>
                    </a:cubicBezTo>
                    <a:cubicBezTo>
                      <a:pt x="28" y="18"/>
                      <a:pt x="39" y="18"/>
                      <a:pt x="43" y="15"/>
                    </a:cubicBezTo>
                    <a:cubicBezTo>
                      <a:pt x="47" y="11"/>
                      <a:pt x="41" y="5"/>
                      <a:pt x="35" y="6"/>
                    </a:cubicBezTo>
                    <a:cubicBezTo>
                      <a:pt x="28" y="7"/>
                      <a:pt x="31" y="12"/>
                      <a:pt x="35" y="12"/>
                    </a:cubicBezTo>
                    <a:cubicBezTo>
                      <a:pt x="38" y="12"/>
                      <a:pt x="36" y="10"/>
                      <a:pt x="36" y="9"/>
                    </a:cubicBezTo>
                    <a:cubicBezTo>
                      <a:pt x="36" y="8"/>
                      <a:pt x="41" y="8"/>
                      <a:pt x="39" y="12"/>
                    </a:cubicBezTo>
                    <a:cubicBezTo>
                      <a:pt x="38" y="16"/>
                      <a:pt x="25" y="14"/>
                      <a:pt x="28" y="8"/>
                    </a:cubicBezTo>
                    <a:cubicBezTo>
                      <a:pt x="31" y="3"/>
                      <a:pt x="40" y="3"/>
                      <a:pt x="48" y="4"/>
                    </a:cubicBezTo>
                    <a:cubicBezTo>
                      <a:pt x="55" y="6"/>
                      <a:pt x="62" y="10"/>
                      <a:pt x="61" y="15"/>
                    </a:cubicBezTo>
                    <a:cubicBezTo>
                      <a:pt x="59" y="21"/>
                      <a:pt x="47" y="18"/>
                      <a:pt x="48" y="14"/>
                    </a:cubicBezTo>
                    <a:cubicBezTo>
                      <a:pt x="50" y="10"/>
                      <a:pt x="54" y="12"/>
                      <a:pt x="53" y="13"/>
                    </a:cubicBezTo>
                    <a:cubicBezTo>
                      <a:pt x="52" y="14"/>
                      <a:pt x="50" y="14"/>
                      <a:pt x="52" y="16"/>
                    </a:cubicBezTo>
                    <a:cubicBezTo>
                      <a:pt x="55" y="17"/>
                      <a:pt x="61" y="15"/>
                      <a:pt x="57" y="11"/>
                    </a:cubicBezTo>
                    <a:cubicBezTo>
                      <a:pt x="53" y="7"/>
                      <a:pt x="43" y="10"/>
                      <a:pt x="44" y="15"/>
                    </a:cubicBezTo>
                    <a:cubicBezTo>
                      <a:pt x="44" y="20"/>
                      <a:pt x="53" y="24"/>
                      <a:pt x="65" y="30"/>
                    </a:cubicBezTo>
                    <a:cubicBezTo>
                      <a:pt x="79" y="27"/>
                      <a:pt x="89" y="26"/>
                      <a:pt x="92" y="22"/>
                    </a:cubicBezTo>
                    <a:cubicBezTo>
                      <a:pt x="95" y="18"/>
                      <a:pt x="88" y="13"/>
                      <a:pt x="82" y="15"/>
                    </a:cubicBezTo>
                    <a:cubicBezTo>
                      <a:pt x="76" y="17"/>
                      <a:pt x="80" y="21"/>
                      <a:pt x="84" y="21"/>
                    </a:cubicBezTo>
                    <a:cubicBezTo>
                      <a:pt x="86" y="20"/>
                      <a:pt x="85" y="18"/>
                      <a:pt x="84" y="17"/>
                    </a:cubicBezTo>
                    <a:cubicBezTo>
                      <a:pt x="84" y="17"/>
                      <a:pt x="89" y="16"/>
                      <a:pt x="88" y="20"/>
                    </a:cubicBezTo>
                    <a:cubicBezTo>
                      <a:pt x="87" y="24"/>
                      <a:pt x="75" y="24"/>
                      <a:pt x="76" y="18"/>
                    </a:cubicBezTo>
                    <a:cubicBezTo>
                      <a:pt x="77" y="12"/>
                      <a:pt x="86" y="11"/>
                      <a:pt x="94" y="11"/>
                    </a:cubicBezTo>
                    <a:cubicBezTo>
                      <a:pt x="101" y="12"/>
                      <a:pt x="110" y="15"/>
                      <a:pt x="109" y="20"/>
                    </a:cubicBezTo>
                    <a:cubicBezTo>
                      <a:pt x="109" y="26"/>
                      <a:pt x="97" y="25"/>
                      <a:pt x="97" y="21"/>
                    </a:cubicBezTo>
                    <a:cubicBezTo>
                      <a:pt x="98" y="17"/>
                      <a:pt x="102" y="18"/>
                      <a:pt x="102" y="19"/>
                    </a:cubicBezTo>
                    <a:cubicBezTo>
                      <a:pt x="101" y="20"/>
                      <a:pt x="99" y="21"/>
                      <a:pt x="101" y="22"/>
                    </a:cubicBezTo>
                    <a:cubicBezTo>
                      <a:pt x="104" y="23"/>
                      <a:pt x="110" y="20"/>
                      <a:pt x="105" y="17"/>
                    </a:cubicBezTo>
                    <a:cubicBezTo>
                      <a:pt x="100" y="14"/>
                      <a:pt x="91" y="17"/>
                      <a:pt x="93" y="22"/>
                    </a:cubicBezTo>
                    <a:cubicBezTo>
                      <a:pt x="94" y="27"/>
                      <a:pt x="104" y="29"/>
                      <a:pt x="117" y="34"/>
                    </a:cubicBezTo>
                    <a:cubicBezTo>
                      <a:pt x="130" y="29"/>
                      <a:pt x="140" y="27"/>
                      <a:pt x="142" y="22"/>
                    </a:cubicBezTo>
                    <a:cubicBezTo>
                      <a:pt x="143" y="18"/>
                      <a:pt x="135" y="14"/>
                      <a:pt x="130" y="17"/>
                    </a:cubicBezTo>
                    <a:cubicBezTo>
                      <a:pt x="125" y="20"/>
                      <a:pt x="130" y="23"/>
                      <a:pt x="133" y="22"/>
                    </a:cubicBezTo>
                    <a:cubicBezTo>
                      <a:pt x="136" y="21"/>
                      <a:pt x="134" y="20"/>
                      <a:pt x="133" y="19"/>
                    </a:cubicBezTo>
                    <a:cubicBezTo>
                      <a:pt x="132" y="18"/>
                      <a:pt x="137" y="17"/>
                      <a:pt x="137" y="21"/>
                    </a:cubicBezTo>
                    <a:cubicBezTo>
                      <a:pt x="138" y="25"/>
                      <a:pt x="125" y="27"/>
                      <a:pt x="125" y="20"/>
                    </a:cubicBezTo>
                    <a:cubicBezTo>
                      <a:pt x="125" y="15"/>
                      <a:pt x="133" y="13"/>
                      <a:pt x="141" y="11"/>
                    </a:cubicBezTo>
                    <a:cubicBezTo>
                      <a:pt x="149" y="12"/>
                      <a:pt x="157" y="12"/>
                      <a:pt x="159" y="18"/>
                    </a:cubicBezTo>
                    <a:cubicBezTo>
                      <a:pt x="160" y="24"/>
                      <a:pt x="147" y="24"/>
                      <a:pt x="147" y="20"/>
                    </a:cubicBezTo>
                    <a:cubicBezTo>
                      <a:pt x="146" y="17"/>
                      <a:pt x="151" y="17"/>
                      <a:pt x="151" y="18"/>
                    </a:cubicBezTo>
                    <a:cubicBezTo>
                      <a:pt x="150" y="19"/>
                      <a:pt x="148" y="20"/>
                      <a:pt x="151" y="21"/>
                    </a:cubicBezTo>
                    <a:cubicBezTo>
                      <a:pt x="154" y="22"/>
                      <a:pt x="159" y="18"/>
                      <a:pt x="153" y="15"/>
                    </a:cubicBezTo>
                    <a:cubicBezTo>
                      <a:pt x="147" y="13"/>
                      <a:pt x="140" y="18"/>
                      <a:pt x="143" y="22"/>
                    </a:cubicBezTo>
                    <a:cubicBezTo>
                      <a:pt x="145" y="27"/>
                      <a:pt x="156" y="28"/>
                      <a:pt x="170" y="31"/>
                    </a:cubicBezTo>
                    <a:cubicBezTo>
                      <a:pt x="181" y="24"/>
                      <a:pt x="191" y="20"/>
                      <a:pt x="191" y="15"/>
                    </a:cubicBezTo>
                    <a:cubicBezTo>
                      <a:pt x="191" y="11"/>
                      <a:pt x="182" y="8"/>
                      <a:pt x="178" y="12"/>
                    </a:cubicBezTo>
                    <a:cubicBezTo>
                      <a:pt x="174" y="16"/>
                      <a:pt x="180" y="18"/>
                      <a:pt x="183" y="16"/>
                    </a:cubicBezTo>
                    <a:cubicBezTo>
                      <a:pt x="185" y="15"/>
                      <a:pt x="183" y="14"/>
                      <a:pt x="182" y="13"/>
                    </a:cubicBezTo>
                    <a:cubicBezTo>
                      <a:pt x="181" y="13"/>
                      <a:pt x="185" y="11"/>
                      <a:pt x="187" y="15"/>
                    </a:cubicBezTo>
                    <a:cubicBezTo>
                      <a:pt x="188" y="19"/>
                      <a:pt x="176" y="22"/>
                      <a:pt x="174" y="16"/>
                    </a:cubicBezTo>
                    <a:cubicBezTo>
                      <a:pt x="173" y="10"/>
                      <a:pt x="180" y="7"/>
                      <a:pt x="187" y="4"/>
                    </a:cubicBezTo>
                    <a:cubicBezTo>
                      <a:pt x="195" y="4"/>
                      <a:pt x="204" y="4"/>
                      <a:pt x="207" y="9"/>
                    </a:cubicBezTo>
                    <a:cubicBezTo>
                      <a:pt x="210" y="15"/>
                      <a:pt x="197" y="17"/>
                      <a:pt x="195" y="13"/>
                    </a:cubicBezTo>
                    <a:cubicBezTo>
                      <a:pt x="194" y="9"/>
                      <a:pt x="199" y="9"/>
                      <a:pt x="199" y="10"/>
                    </a:cubicBezTo>
                    <a:cubicBezTo>
                      <a:pt x="198" y="11"/>
                      <a:pt x="197" y="12"/>
                      <a:pt x="200" y="13"/>
                    </a:cubicBezTo>
                    <a:cubicBezTo>
                      <a:pt x="203" y="13"/>
                      <a:pt x="207" y="8"/>
                      <a:pt x="200" y="7"/>
                    </a:cubicBezTo>
                    <a:cubicBezTo>
                      <a:pt x="194" y="5"/>
                      <a:pt x="188" y="11"/>
                      <a:pt x="192" y="15"/>
                    </a:cubicBezTo>
                    <a:cubicBezTo>
                      <a:pt x="196" y="19"/>
                      <a:pt x="206" y="19"/>
                      <a:pt x="221" y="19"/>
                    </a:cubicBezTo>
                    <a:cubicBezTo>
                      <a:pt x="224" y="17"/>
                      <a:pt x="227" y="15"/>
                      <a:pt x="230" y="13"/>
                    </a:cubicBezTo>
                    <a:cubicBezTo>
                      <a:pt x="215" y="5"/>
                      <a:pt x="197" y="1"/>
                      <a:pt x="178" y="1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93" name="Freeform 99"/>
              <p:cNvSpPr/>
              <p:nvPr/>
            </p:nvSpPr>
            <p:spPr bwMode="auto">
              <a:xfrm>
                <a:off x="5429250" y="5286375"/>
                <a:ext cx="527050" cy="100013"/>
              </a:xfrm>
              <a:custGeom>
                <a:avLst/>
                <a:gdLst>
                  <a:gd name="T0" fmla="*/ 226 w 242"/>
                  <a:gd name="T1" fmla="*/ 16 h 46"/>
                  <a:gd name="T2" fmla="*/ 205 w 242"/>
                  <a:gd name="T3" fmla="*/ 28 h 46"/>
                  <a:gd name="T4" fmla="*/ 203 w 242"/>
                  <a:gd name="T5" fmla="*/ 25 h 46"/>
                  <a:gd name="T6" fmla="*/ 211 w 242"/>
                  <a:gd name="T7" fmla="*/ 26 h 46"/>
                  <a:gd name="T8" fmla="*/ 179 w 242"/>
                  <a:gd name="T9" fmla="*/ 19 h 46"/>
                  <a:gd name="T10" fmla="*/ 186 w 242"/>
                  <a:gd name="T11" fmla="*/ 21 h 46"/>
                  <a:gd name="T12" fmla="*/ 183 w 242"/>
                  <a:gd name="T13" fmla="*/ 23 h 46"/>
                  <a:gd name="T14" fmla="*/ 175 w 242"/>
                  <a:gd name="T15" fmla="*/ 4 h 46"/>
                  <a:gd name="T16" fmla="*/ 158 w 242"/>
                  <a:gd name="T17" fmla="*/ 19 h 46"/>
                  <a:gd name="T18" fmla="*/ 155 w 242"/>
                  <a:gd name="T19" fmla="*/ 17 h 46"/>
                  <a:gd name="T20" fmla="*/ 163 w 242"/>
                  <a:gd name="T21" fmla="*/ 17 h 46"/>
                  <a:gd name="T22" fmla="*/ 130 w 242"/>
                  <a:gd name="T23" fmla="*/ 14 h 46"/>
                  <a:gd name="T24" fmla="*/ 138 w 242"/>
                  <a:gd name="T25" fmla="*/ 15 h 46"/>
                  <a:gd name="T26" fmla="*/ 135 w 242"/>
                  <a:gd name="T27" fmla="*/ 17 h 46"/>
                  <a:gd name="T28" fmla="*/ 122 w 242"/>
                  <a:gd name="T29" fmla="*/ 0 h 46"/>
                  <a:gd name="T30" fmla="*/ 109 w 242"/>
                  <a:gd name="T31" fmla="*/ 17 h 46"/>
                  <a:gd name="T32" fmla="*/ 106 w 242"/>
                  <a:gd name="T33" fmla="*/ 15 h 46"/>
                  <a:gd name="T34" fmla="*/ 114 w 242"/>
                  <a:gd name="T35" fmla="*/ 14 h 46"/>
                  <a:gd name="T36" fmla="*/ 81 w 242"/>
                  <a:gd name="T37" fmla="*/ 16 h 46"/>
                  <a:gd name="T38" fmla="*/ 89 w 242"/>
                  <a:gd name="T39" fmla="*/ 16 h 46"/>
                  <a:gd name="T40" fmla="*/ 87 w 242"/>
                  <a:gd name="T41" fmla="*/ 19 h 46"/>
                  <a:gd name="T42" fmla="*/ 70 w 242"/>
                  <a:gd name="T43" fmla="*/ 4 h 46"/>
                  <a:gd name="T44" fmla="*/ 61 w 242"/>
                  <a:gd name="T45" fmla="*/ 22 h 46"/>
                  <a:gd name="T46" fmla="*/ 58 w 242"/>
                  <a:gd name="T47" fmla="*/ 21 h 46"/>
                  <a:gd name="T48" fmla="*/ 65 w 242"/>
                  <a:gd name="T49" fmla="*/ 18 h 46"/>
                  <a:gd name="T50" fmla="*/ 33 w 242"/>
                  <a:gd name="T51" fmla="*/ 25 h 46"/>
                  <a:gd name="T52" fmla="*/ 41 w 242"/>
                  <a:gd name="T53" fmla="*/ 24 h 46"/>
                  <a:gd name="T54" fmla="*/ 39 w 242"/>
                  <a:gd name="T55" fmla="*/ 27 h 46"/>
                  <a:gd name="T56" fmla="*/ 18 w 242"/>
                  <a:gd name="T57" fmla="*/ 15 h 46"/>
                  <a:gd name="T58" fmla="*/ 15 w 242"/>
                  <a:gd name="T59" fmla="*/ 34 h 46"/>
                  <a:gd name="T60" fmla="*/ 11 w 242"/>
                  <a:gd name="T61" fmla="*/ 33 h 46"/>
                  <a:gd name="T62" fmla="*/ 18 w 242"/>
                  <a:gd name="T63" fmla="*/ 30 h 46"/>
                  <a:gd name="T64" fmla="*/ 46 w 242"/>
                  <a:gd name="T65" fmla="*/ 45 h 46"/>
                  <a:gd name="T66" fmla="*/ 134 w 242"/>
                  <a:gd name="T67" fmla="*/ 46 h 46"/>
                  <a:gd name="T68" fmla="*/ 228 w 242"/>
                  <a:gd name="T69" fmla="*/ 38 h 46"/>
                  <a:gd name="T70" fmla="*/ 238 w 242"/>
                  <a:gd name="T71" fmla="*/ 3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2" h="46">
                    <a:moveTo>
                      <a:pt x="242" y="31"/>
                    </a:moveTo>
                    <a:cubicBezTo>
                      <a:pt x="241" y="27"/>
                      <a:pt x="234" y="22"/>
                      <a:pt x="226" y="16"/>
                    </a:cubicBezTo>
                    <a:cubicBezTo>
                      <a:pt x="211" y="16"/>
                      <a:pt x="201" y="16"/>
                      <a:pt x="197" y="20"/>
                    </a:cubicBezTo>
                    <a:cubicBezTo>
                      <a:pt x="193" y="23"/>
                      <a:pt x="199" y="29"/>
                      <a:pt x="205" y="28"/>
                    </a:cubicBezTo>
                    <a:cubicBezTo>
                      <a:pt x="211" y="27"/>
                      <a:pt x="208" y="22"/>
                      <a:pt x="205" y="22"/>
                    </a:cubicBezTo>
                    <a:cubicBezTo>
                      <a:pt x="202" y="23"/>
                      <a:pt x="203" y="24"/>
                      <a:pt x="203" y="25"/>
                    </a:cubicBezTo>
                    <a:cubicBezTo>
                      <a:pt x="203" y="26"/>
                      <a:pt x="199" y="26"/>
                      <a:pt x="200" y="22"/>
                    </a:cubicBezTo>
                    <a:cubicBezTo>
                      <a:pt x="202" y="18"/>
                      <a:pt x="214" y="20"/>
                      <a:pt x="211" y="26"/>
                    </a:cubicBezTo>
                    <a:cubicBezTo>
                      <a:pt x="208" y="31"/>
                      <a:pt x="199" y="31"/>
                      <a:pt x="192" y="30"/>
                    </a:cubicBezTo>
                    <a:cubicBezTo>
                      <a:pt x="185" y="28"/>
                      <a:pt x="177" y="24"/>
                      <a:pt x="179" y="19"/>
                    </a:cubicBezTo>
                    <a:cubicBezTo>
                      <a:pt x="181" y="13"/>
                      <a:pt x="193" y="16"/>
                      <a:pt x="191" y="20"/>
                    </a:cubicBezTo>
                    <a:cubicBezTo>
                      <a:pt x="190" y="24"/>
                      <a:pt x="185" y="22"/>
                      <a:pt x="186" y="21"/>
                    </a:cubicBezTo>
                    <a:cubicBezTo>
                      <a:pt x="187" y="21"/>
                      <a:pt x="189" y="20"/>
                      <a:pt x="187" y="18"/>
                    </a:cubicBezTo>
                    <a:cubicBezTo>
                      <a:pt x="185" y="17"/>
                      <a:pt x="178" y="19"/>
                      <a:pt x="183" y="23"/>
                    </a:cubicBezTo>
                    <a:cubicBezTo>
                      <a:pt x="187" y="27"/>
                      <a:pt x="196" y="24"/>
                      <a:pt x="196" y="19"/>
                    </a:cubicBezTo>
                    <a:cubicBezTo>
                      <a:pt x="196" y="15"/>
                      <a:pt x="186" y="11"/>
                      <a:pt x="175" y="4"/>
                    </a:cubicBezTo>
                    <a:cubicBezTo>
                      <a:pt x="161" y="7"/>
                      <a:pt x="150" y="8"/>
                      <a:pt x="148" y="12"/>
                    </a:cubicBezTo>
                    <a:cubicBezTo>
                      <a:pt x="145" y="16"/>
                      <a:pt x="152" y="21"/>
                      <a:pt x="158" y="19"/>
                    </a:cubicBezTo>
                    <a:cubicBezTo>
                      <a:pt x="164" y="17"/>
                      <a:pt x="159" y="13"/>
                      <a:pt x="156" y="14"/>
                    </a:cubicBezTo>
                    <a:cubicBezTo>
                      <a:pt x="153" y="14"/>
                      <a:pt x="155" y="16"/>
                      <a:pt x="155" y="17"/>
                    </a:cubicBezTo>
                    <a:cubicBezTo>
                      <a:pt x="156" y="17"/>
                      <a:pt x="151" y="18"/>
                      <a:pt x="152" y="14"/>
                    </a:cubicBezTo>
                    <a:cubicBezTo>
                      <a:pt x="152" y="10"/>
                      <a:pt x="165" y="10"/>
                      <a:pt x="163" y="17"/>
                    </a:cubicBezTo>
                    <a:cubicBezTo>
                      <a:pt x="162" y="22"/>
                      <a:pt x="153" y="23"/>
                      <a:pt x="146" y="24"/>
                    </a:cubicBezTo>
                    <a:cubicBezTo>
                      <a:pt x="138" y="22"/>
                      <a:pt x="130" y="20"/>
                      <a:pt x="130" y="14"/>
                    </a:cubicBezTo>
                    <a:cubicBezTo>
                      <a:pt x="130" y="8"/>
                      <a:pt x="143" y="9"/>
                      <a:pt x="142" y="13"/>
                    </a:cubicBezTo>
                    <a:cubicBezTo>
                      <a:pt x="142" y="17"/>
                      <a:pt x="137" y="16"/>
                      <a:pt x="138" y="15"/>
                    </a:cubicBezTo>
                    <a:cubicBezTo>
                      <a:pt x="139" y="14"/>
                      <a:pt x="141" y="13"/>
                      <a:pt x="138" y="12"/>
                    </a:cubicBezTo>
                    <a:cubicBezTo>
                      <a:pt x="135" y="11"/>
                      <a:pt x="130" y="14"/>
                      <a:pt x="135" y="17"/>
                    </a:cubicBezTo>
                    <a:cubicBezTo>
                      <a:pt x="140" y="21"/>
                      <a:pt x="148" y="17"/>
                      <a:pt x="147" y="12"/>
                    </a:cubicBezTo>
                    <a:cubicBezTo>
                      <a:pt x="145" y="7"/>
                      <a:pt x="135" y="5"/>
                      <a:pt x="122" y="0"/>
                    </a:cubicBezTo>
                    <a:cubicBezTo>
                      <a:pt x="109" y="5"/>
                      <a:pt x="99" y="7"/>
                      <a:pt x="98" y="12"/>
                    </a:cubicBezTo>
                    <a:cubicBezTo>
                      <a:pt x="96" y="16"/>
                      <a:pt x="104" y="20"/>
                      <a:pt x="109" y="17"/>
                    </a:cubicBezTo>
                    <a:cubicBezTo>
                      <a:pt x="115" y="14"/>
                      <a:pt x="109" y="11"/>
                      <a:pt x="106" y="12"/>
                    </a:cubicBezTo>
                    <a:cubicBezTo>
                      <a:pt x="104" y="13"/>
                      <a:pt x="106" y="14"/>
                      <a:pt x="106" y="15"/>
                    </a:cubicBezTo>
                    <a:cubicBezTo>
                      <a:pt x="107" y="16"/>
                      <a:pt x="102" y="17"/>
                      <a:pt x="102" y="13"/>
                    </a:cubicBezTo>
                    <a:cubicBezTo>
                      <a:pt x="102" y="9"/>
                      <a:pt x="114" y="8"/>
                      <a:pt x="114" y="14"/>
                    </a:cubicBezTo>
                    <a:cubicBezTo>
                      <a:pt x="114" y="19"/>
                      <a:pt x="106" y="22"/>
                      <a:pt x="99" y="23"/>
                    </a:cubicBezTo>
                    <a:cubicBezTo>
                      <a:pt x="91" y="23"/>
                      <a:pt x="82" y="22"/>
                      <a:pt x="81" y="16"/>
                    </a:cubicBezTo>
                    <a:cubicBezTo>
                      <a:pt x="79" y="10"/>
                      <a:pt x="92" y="10"/>
                      <a:pt x="93" y="14"/>
                    </a:cubicBezTo>
                    <a:cubicBezTo>
                      <a:pt x="93" y="18"/>
                      <a:pt x="89" y="17"/>
                      <a:pt x="89" y="16"/>
                    </a:cubicBezTo>
                    <a:cubicBezTo>
                      <a:pt x="89" y="15"/>
                      <a:pt x="91" y="14"/>
                      <a:pt x="88" y="13"/>
                    </a:cubicBezTo>
                    <a:cubicBezTo>
                      <a:pt x="85" y="12"/>
                      <a:pt x="80" y="17"/>
                      <a:pt x="87" y="19"/>
                    </a:cubicBezTo>
                    <a:cubicBezTo>
                      <a:pt x="92" y="21"/>
                      <a:pt x="99" y="16"/>
                      <a:pt x="97" y="12"/>
                    </a:cubicBezTo>
                    <a:cubicBezTo>
                      <a:pt x="94" y="8"/>
                      <a:pt x="84" y="6"/>
                      <a:pt x="70" y="4"/>
                    </a:cubicBezTo>
                    <a:cubicBezTo>
                      <a:pt x="58" y="10"/>
                      <a:pt x="49" y="14"/>
                      <a:pt x="48" y="19"/>
                    </a:cubicBezTo>
                    <a:cubicBezTo>
                      <a:pt x="48" y="23"/>
                      <a:pt x="57" y="26"/>
                      <a:pt x="61" y="22"/>
                    </a:cubicBezTo>
                    <a:cubicBezTo>
                      <a:pt x="66" y="19"/>
                      <a:pt x="59" y="16"/>
                      <a:pt x="57" y="18"/>
                    </a:cubicBezTo>
                    <a:cubicBezTo>
                      <a:pt x="55" y="19"/>
                      <a:pt x="57" y="20"/>
                      <a:pt x="58" y="21"/>
                    </a:cubicBezTo>
                    <a:cubicBezTo>
                      <a:pt x="59" y="21"/>
                      <a:pt x="54" y="23"/>
                      <a:pt x="53" y="19"/>
                    </a:cubicBezTo>
                    <a:cubicBezTo>
                      <a:pt x="51" y="15"/>
                      <a:pt x="63" y="12"/>
                      <a:pt x="65" y="18"/>
                    </a:cubicBezTo>
                    <a:cubicBezTo>
                      <a:pt x="67" y="24"/>
                      <a:pt x="59" y="27"/>
                      <a:pt x="52" y="30"/>
                    </a:cubicBezTo>
                    <a:cubicBezTo>
                      <a:pt x="44" y="30"/>
                      <a:pt x="36" y="31"/>
                      <a:pt x="33" y="25"/>
                    </a:cubicBezTo>
                    <a:cubicBezTo>
                      <a:pt x="30" y="19"/>
                      <a:pt x="42" y="17"/>
                      <a:pt x="44" y="21"/>
                    </a:cubicBezTo>
                    <a:cubicBezTo>
                      <a:pt x="46" y="25"/>
                      <a:pt x="41" y="25"/>
                      <a:pt x="41" y="24"/>
                    </a:cubicBezTo>
                    <a:cubicBezTo>
                      <a:pt x="41" y="23"/>
                      <a:pt x="42" y="22"/>
                      <a:pt x="40" y="21"/>
                    </a:cubicBezTo>
                    <a:cubicBezTo>
                      <a:pt x="36" y="21"/>
                      <a:pt x="33" y="26"/>
                      <a:pt x="39" y="27"/>
                    </a:cubicBezTo>
                    <a:cubicBezTo>
                      <a:pt x="45" y="29"/>
                      <a:pt x="51" y="23"/>
                      <a:pt x="47" y="19"/>
                    </a:cubicBezTo>
                    <a:cubicBezTo>
                      <a:pt x="44" y="15"/>
                      <a:pt x="33" y="15"/>
                      <a:pt x="18" y="15"/>
                    </a:cubicBezTo>
                    <a:cubicBezTo>
                      <a:pt x="8" y="23"/>
                      <a:pt x="0" y="28"/>
                      <a:pt x="1" y="33"/>
                    </a:cubicBezTo>
                    <a:cubicBezTo>
                      <a:pt x="2" y="37"/>
                      <a:pt x="12" y="39"/>
                      <a:pt x="15" y="34"/>
                    </a:cubicBezTo>
                    <a:cubicBezTo>
                      <a:pt x="19" y="30"/>
                      <a:pt x="12" y="28"/>
                      <a:pt x="9" y="30"/>
                    </a:cubicBezTo>
                    <a:cubicBezTo>
                      <a:pt x="8" y="32"/>
                      <a:pt x="10" y="33"/>
                      <a:pt x="11" y="33"/>
                    </a:cubicBezTo>
                    <a:cubicBezTo>
                      <a:pt x="12" y="34"/>
                      <a:pt x="8" y="36"/>
                      <a:pt x="6" y="32"/>
                    </a:cubicBezTo>
                    <a:cubicBezTo>
                      <a:pt x="3" y="29"/>
                      <a:pt x="15" y="24"/>
                      <a:pt x="18" y="30"/>
                    </a:cubicBezTo>
                    <a:cubicBezTo>
                      <a:pt x="20" y="34"/>
                      <a:pt x="17" y="37"/>
                      <a:pt x="12" y="40"/>
                    </a:cubicBezTo>
                    <a:cubicBezTo>
                      <a:pt x="22" y="44"/>
                      <a:pt x="34" y="45"/>
                      <a:pt x="46" y="45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22" y="46"/>
                      <a:pt x="125" y="46"/>
                      <a:pt x="134" y="46"/>
                    </a:cubicBezTo>
                    <a:cubicBezTo>
                      <a:pt x="183" y="46"/>
                      <a:pt x="183" y="46"/>
                      <a:pt x="183" y="46"/>
                    </a:cubicBezTo>
                    <a:cubicBezTo>
                      <a:pt x="199" y="46"/>
                      <a:pt x="214" y="43"/>
                      <a:pt x="228" y="38"/>
                    </a:cubicBezTo>
                    <a:cubicBezTo>
                      <a:pt x="225" y="36"/>
                      <a:pt x="224" y="33"/>
                      <a:pt x="226" y="31"/>
                    </a:cubicBezTo>
                    <a:cubicBezTo>
                      <a:pt x="229" y="25"/>
                      <a:pt x="240" y="30"/>
                      <a:pt x="238" y="33"/>
                    </a:cubicBezTo>
                    <a:cubicBezTo>
                      <a:pt x="240" y="32"/>
                      <a:pt x="241" y="32"/>
                      <a:pt x="242" y="31"/>
                    </a:cubicBez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94" name="Freeform 100"/>
              <p:cNvSpPr/>
              <p:nvPr/>
            </p:nvSpPr>
            <p:spPr bwMode="auto">
              <a:xfrm>
                <a:off x="5327650" y="4627563"/>
                <a:ext cx="715962" cy="46038"/>
              </a:xfrm>
              <a:custGeom>
                <a:avLst/>
                <a:gdLst>
                  <a:gd name="T0" fmla="*/ 329 w 329"/>
                  <a:gd name="T1" fmla="*/ 21 h 21"/>
                  <a:gd name="T2" fmla="*/ 327 w 329"/>
                  <a:gd name="T3" fmla="*/ 11 h 21"/>
                  <a:gd name="T4" fmla="*/ 2 w 329"/>
                  <a:gd name="T5" fmla="*/ 10 h 21"/>
                  <a:gd name="T6" fmla="*/ 0 w 329"/>
                  <a:gd name="T7" fmla="*/ 19 h 21"/>
                  <a:gd name="T8" fmla="*/ 329 w 329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9" h="21">
                    <a:moveTo>
                      <a:pt x="329" y="21"/>
                    </a:moveTo>
                    <a:cubicBezTo>
                      <a:pt x="328" y="18"/>
                      <a:pt x="328" y="14"/>
                      <a:pt x="327" y="11"/>
                    </a:cubicBezTo>
                    <a:cubicBezTo>
                      <a:pt x="219" y="0"/>
                      <a:pt x="110" y="0"/>
                      <a:pt x="2" y="10"/>
                    </a:cubicBezTo>
                    <a:cubicBezTo>
                      <a:pt x="1" y="13"/>
                      <a:pt x="0" y="16"/>
                      <a:pt x="0" y="19"/>
                    </a:cubicBezTo>
                    <a:cubicBezTo>
                      <a:pt x="109" y="9"/>
                      <a:pt x="220" y="10"/>
                      <a:pt x="329" y="21"/>
                    </a:cubicBezTo>
                    <a:close/>
                  </a:path>
                </a:pathLst>
              </a:custGeom>
              <a:solidFill>
                <a:srgbClr val="F6D4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95" name="Freeform 101"/>
              <p:cNvSpPr/>
              <p:nvPr/>
            </p:nvSpPr>
            <p:spPr bwMode="auto">
              <a:xfrm>
                <a:off x="5327650" y="4683125"/>
                <a:ext cx="715962" cy="47625"/>
              </a:xfrm>
              <a:custGeom>
                <a:avLst/>
                <a:gdLst>
                  <a:gd name="T0" fmla="*/ 328 w 329"/>
                  <a:gd name="T1" fmla="*/ 22 h 22"/>
                  <a:gd name="T2" fmla="*/ 329 w 329"/>
                  <a:gd name="T3" fmla="*/ 13 h 22"/>
                  <a:gd name="T4" fmla="*/ 0 w 329"/>
                  <a:gd name="T5" fmla="*/ 11 h 22"/>
                  <a:gd name="T6" fmla="*/ 0 w 329"/>
                  <a:gd name="T7" fmla="*/ 20 h 22"/>
                  <a:gd name="T8" fmla="*/ 328 w 329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9" h="22">
                    <a:moveTo>
                      <a:pt x="328" y="22"/>
                    </a:moveTo>
                    <a:cubicBezTo>
                      <a:pt x="329" y="13"/>
                      <a:pt x="329" y="13"/>
                      <a:pt x="329" y="13"/>
                    </a:cubicBezTo>
                    <a:cubicBezTo>
                      <a:pt x="220" y="1"/>
                      <a:pt x="109" y="0"/>
                      <a:pt x="0" y="1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09" y="10"/>
                      <a:pt x="220" y="10"/>
                      <a:pt x="328" y="22"/>
                    </a:cubicBezTo>
                    <a:close/>
                  </a:path>
                </a:pathLst>
              </a:custGeom>
              <a:solidFill>
                <a:srgbClr val="F6D4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96" name="Freeform 102"/>
              <p:cNvSpPr/>
              <p:nvPr/>
            </p:nvSpPr>
            <p:spPr bwMode="auto">
              <a:xfrm>
                <a:off x="5327650" y="4738688"/>
                <a:ext cx="712787" cy="47625"/>
              </a:xfrm>
              <a:custGeom>
                <a:avLst/>
                <a:gdLst>
                  <a:gd name="T0" fmla="*/ 328 w 328"/>
                  <a:gd name="T1" fmla="*/ 22 h 22"/>
                  <a:gd name="T2" fmla="*/ 328 w 328"/>
                  <a:gd name="T3" fmla="*/ 13 h 22"/>
                  <a:gd name="T4" fmla="*/ 0 w 328"/>
                  <a:gd name="T5" fmla="*/ 11 h 22"/>
                  <a:gd name="T6" fmla="*/ 0 w 328"/>
                  <a:gd name="T7" fmla="*/ 21 h 22"/>
                  <a:gd name="T8" fmla="*/ 328 w 328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8" h="22">
                    <a:moveTo>
                      <a:pt x="328" y="22"/>
                    </a:moveTo>
                    <a:cubicBezTo>
                      <a:pt x="328" y="13"/>
                      <a:pt x="328" y="13"/>
                      <a:pt x="328" y="13"/>
                    </a:cubicBezTo>
                    <a:cubicBezTo>
                      <a:pt x="219" y="1"/>
                      <a:pt x="109" y="0"/>
                      <a:pt x="0" y="1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09" y="10"/>
                      <a:pt x="219" y="10"/>
                      <a:pt x="328" y="22"/>
                    </a:cubicBezTo>
                    <a:close/>
                  </a:path>
                </a:pathLst>
              </a:custGeom>
              <a:solidFill>
                <a:srgbClr val="F6D4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97" name="Freeform 103"/>
              <p:cNvSpPr>
                <a:spLocks noEditPoints="1"/>
              </p:cNvSpPr>
              <p:nvPr/>
            </p:nvSpPr>
            <p:spPr bwMode="auto">
              <a:xfrm>
                <a:off x="5322888" y="4795838"/>
                <a:ext cx="717550" cy="447675"/>
              </a:xfrm>
              <a:custGeom>
                <a:avLst/>
                <a:gdLst>
                  <a:gd name="T0" fmla="*/ 0 w 330"/>
                  <a:gd name="T1" fmla="*/ 205 h 206"/>
                  <a:gd name="T2" fmla="*/ 0 w 330"/>
                  <a:gd name="T3" fmla="*/ 205 h 206"/>
                  <a:gd name="T4" fmla="*/ 328 w 330"/>
                  <a:gd name="T5" fmla="*/ 206 h 206"/>
                  <a:gd name="T6" fmla="*/ 328 w 330"/>
                  <a:gd name="T7" fmla="*/ 202 h 206"/>
                  <a:gd name="T8" fmla="*/ 330 w 330"/>
                  <a:gd name="T9" fmla="*/ 17 h 206"/>
                  <a:gd name="T10" fmla="*/ 330 w 330"/>
                  <a:gd name="T11" fmla="*/ 13 h 206"/>
                  <a:gd name="T12" fmla="*/ 1 w 330"/>
                  <a:gd name="T13" fmla="*/ 11 h 206"/>
                  <a:gd name="T14" fmla="*/ 1 w 330"/>
                  <a:gd name="T15" fmla="*/ 15 h 206"/>
                  <a:gd name="T16" fmla="*/ 0 w 330"/>
                  <a:gd name="T17" fmla="*/ 200 h 206"/>
                  <a:gd name="T18" fmla="*/ 0 w 330"/>
                  <a:gd name="T19" fmla="*/ 205 h 206"/>
                  <a:gd name="T20" fmla="*/ 2 w 330"/>
                  <a:gd name="T21" fmla="*/ 21 h 206"/>
                  <a:gd name="T22" fmla="*/ 330 w 330"/>
                  <a:gd name="T23" fmla="*/ 22 h 206"/>
                  <a:gd name="T24" fmla="*/ 330 w 330"/>
                  <a:gd name="T25" fmla="*/ 39 h 206"/>
                  <a:gd name="T26" fmla="*/ 1 w 330"/>
                  <a:gd name="T27" fmla="*/ 38 h 206"/>
                  <a:gd name="T28" fmla="*/ 2 w 330"/>
                  <a:gd name="T29" fmla="*/ 21 h 206"/>
                  <a:gd name="T30" fmla="*/ 1 w 330"/>
                  <a:gd name="T31" fmla="*/ 47 h 206"/>
                  <a:gd name="T32" fmla="*/ 329 w 330"/>
                  <a:gd name="T33" fmla="*/ 49 h 206"/>
                  <a:gd name="T34" fmla="*/ 329 w 330"/>
                  <a:gd name="T35" fmla="*/ 65 h 206"/>
                  <a:gd name="T36" fmla="*/ 1 w 330"/>
                  <a:gd name="T37" fmla="*/ 64 h 206"/>
                  <a:gd name="T38" fmla="*/ 1 w 330"/>
                  <a:gd name="T39" fmla="*/ 47 h 206"/>
                  <a:gd name="T40" fmla="*/ 1 w 330"/>
                  <a:gd name="T41" fmla="*/ 73 h 206"/>
                  <a:gd name="T42" fmla="*/ 329 w 330"/>
                  <a:gd name="T43" fmla="*/ 75 h 206"/>
                  <a:gd name="T44" fmla="*/ 329 w 330"/>
                  <a:gd name="T45" fmla="*/ 92 h 206"/>
                  <a:gd name="T46" fmla="*/ 1 w 330"/>
                  <a:gd name="T47" fmla="*/ 90 h 206"/>
                  <a:gd name="T48" fmla="*/ 1 w 330"/>
                  <a:gd name="T49" fmla="*/ 73 h 206"/>
                  <a:gd name="T50" fmla="*/ 1 w 330"/>
                  <a:gd name="T51" fmla="*/ 100 h 206"/>
                  <a:gd name="T52" fmla="*/ 329 w 330"/>
                  <a:gd name="T53" fmla="*/ 101 h 206"/>
                  <a:gd name="T54" fmla="*/ 329 w 330"/>
                  <a:gd name="T55" fmla="*/ 118 h 206"/>
                  <a:gd name="T56" fmla="*/ 1 w 330"/>
                  <a:gd name="T57" fmla="*/ 116 h 206"/>
                  <a:gd name="T58" fmla="*/ 1 w 330"/>
                  <a:gd name="T59" fmla="*/ 100 h 206"/>
                  <a:gd name="T60" fmla="*/ 1 w 330"/>
                  <a:gd name="T61" fmla="*/ 126 h 206"/>
                  <a:gd name="T62" fmla="*/ 329 w 330"/>
                  <a:gd name="T63" fmla="*/ 127 h 206"/>
                  <a:gd name="T64" fmla="*/ 329 w 330"/>
                  <a:gd name="T65" fmla="*/ 144 h 206"/>
                  <a:gd name="T66" fmla="*/ 0 w 330"/>
                  <a:gd name="T67" fmla="*/ 143 h 206"/>
                  <a:gd name="T68" fmla="*/ 1 w 330"/>
                  <a:gd name="T69" fmla="*/ 126 h 206"/>
                  <a:gd name="T70" fmla="*/ 0 w 330"/>
                  <a:gd name="T71" fmla="*/ 152 h 206"/>
                  <a:gd name="T72" fmla="*/ 329 w 330"/>
                  <a:gd name="T73" fmla="*/ 154 h 206"/>
                  <a:gd name="T74" fmla="*/ 328 w 330"/>
                  <a:gd name="T75" fmla="*/ 170 h 206"/>
                  <a:gd name="T76" fmla="*/ 0 w 330"/>
                  <a:gd name="T77" fmla="*/ 169 h 206"/>
                  <a:gd name="T78" fmla="*/ 0 w 330"/>
                  <a:gd name="T79" fmla="*/ 152 h 206"/>
                  <a:gd name="T80" fmla="*/ 0 w 330"/>
                  <a:gd name="T81" fmla="*/ 178 h 206"/>
                  <a:gd name="T82" fmla="*/ 328 w 330"/>
                  <a:gd name="T83" fmla="*/ 180 h 206"/>
                  <a:gd name="T84" fmla="*/ 328 w 330"/>
                  <a:gd name="T85" fmla="*/ 197 h 206"/>
                  <a:gd name="T86" fmla="*/ 0 w 330"/>
                  <a:gd name="T87" fmla="*/ 195 h 206"/>
                  <a:gd name="T88" fmla="*/ 0 w 330"/>
                  <a:gd name="T89" fmla="*/ 17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30" h="206">
                    <a:moveTo>
                      <a:pt x="0" y="205"/>
                    </a:moveTo>
                    <a:cubicBezTo>
                      <a:pt x="0" y="205"/>
                      <a:pt x="0" y="205"/>
                      <a:pt x="0" y="205"/>
                    </a:cubicBezTo>
                    <a:cubicBezTo>
                      <a:pt x="108" y="190"/>
                      <a:pt x="220" y="191"/>
                      <a:pt x="328" y="206"/>
                    </a:cubicBezTo>
                    <a:cubicBezTo>
                      <a:pt x="328" y="205"/>
                      <a:pt x="328" y="203"/>
                      <a:pt x="328" y="202"/>
                    </a:cubicBezTo>
                    <a:cubicBezTo>
                      <a:pt x="330" y="17"/>
                      <a:pt x="330" y="17"/>
                      <a:pt x="330" y="17"/>
                    </a:cubicBezTo>
                    <a:cubicBezTo>
                      <a:pt x="330" y="13"/>
                      <a:pt x="330" y="13"/>
                      <a:pt x="330" y="13"/>
                    </a:cubicBezTo>
                    <a:cubicBezTo>
                      <a:pt x="221" y="1"/>
                      <a:pt x="110" y="0"/>
                      <a:pt x="1" y="11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0" y="202"/>
                      <a:pt x="0" y="203"/>
                      <a:pt x="0" y="205"/>
                    </a:cubicBezTo>
                    <a:close/>
                    <a:moveTo>
                      <a:pt x="2" y="21"/>
                    </a:moveTo>
                    <a:cubicBezTo>
                      <a:pt x="110" y="10"/>
                      <a:pt x="221" y="10"/>
                      <a:pt x="330" y="22"/>
                    </a:cubicBezTo>
                    <a:cubicBezTo>
                      <a:pt x="330" y="39"/>
                      <a:pt x="330" y="39"/>
                      <a:pt x="330" y="39"/>
                    </a:cubicBezTo>
                    <a:cubicBezTo>
                      <a:pt x="221" y="27"/>
                      <a:pt x="110" y="26"/>
                      <a:pt x="1" y="38"/>
                    </a:cubicBezTo>
                    <a:lnTo>
                      <a:pt x="2" y="21"/>
                    </a:lnTo>
                    <a:close/>
                    <a:moveTo>
                      <a:pt x="1" y="47"/>
                    </a:moveTo>
                    <a:cubicBezTo>
                      <a:pt x="110" y="35"/>
                      <a:pt x="221" y="36"/>
                      <a:pt x="329" y="49"/>
                    </a:cubicBezTo>
                    <a:cubicBezTo>
                      <a:pt x="329" y="65"/>
                      <a:pt x="329" y="65"/>
                      <a:pt x="329" y="65"/>
                    </a:cubicBezTo>
                    <a:cubicBezTo>
                      <a:pt x="221" y="52"/>
                      <a:pt x="110" y="52"/>
                      <a:pt x="1" y="64"/>
                    </a:cubicBezTo>
                    <a:lnTo>
                      <a:pt x="1" y="47"/>
                    </a:lnTo>
                    <a:close/>
                    <a:moveTo>
                      <a:pt x="1" y="73"/>
                    </a:moveTo>
                    <a:cubicBezTo>
                      <a:pt x="110" y="61"/>
                      <a:pt x="221" y="62"/>
                      <a:pt x="329" y="75"/>
                    </a:cubicBezTo>
                    <a:cubicBezTo>
                      <a:pt x="329" y="92"/>
                      <a:pt x="329" y="92"/>
                      <a:pt x="329" y="92"/>
                    </a:cubicBezTo>
                    <a:cubicBezTo>
                      <a:pt x="221" y="78"/>
                      <a:pt x="110" y="78"/>
                      <a:pt x="1" y="90"/>
                    </a:cubicBezTo>
                    <a:lnTo>
                      <a:pt x="1" y="73"/>
                    </a:lnTo>
                    <a:close/>
                    <a:moveTo>
                      <a:pt x="1" y="100"/>
                    </a:moveTo>
                    <a:cubicBezTo>
                      <a:pt x="110" y="87"/>
                      <a:pt x="220" y="88"/>
                      <a:pt x="329" y="101"/>
                    </a:cubicBezTo>
                    <a:cubicBezTo>
                      <a:pt x="329" y="118"/>
                      <a:pt x="329" y="118"/>
                      <a:pt x="329" y="118"/>
                    </a:cubicBezTo>
                    <a:cubicBezTo>
                      <a:pt x="220" y="104"/>
                      <a:pt x="109" y="103"/>
                      <a:pt x="1" y="116"/>
                    </a:cubicBezTo>
                    <a:lnTo>
                      <a:pt x="1" y="100"/>
                    </a:lnTo>
                    <a:close/>
                    <a:moveTo>
                      <a:pt x="1" y="126"/>
                    </a:moveTo>
                    <a:cubicBezTo>
                      <a:pt x="109" y="113"/>
                      <a:pt x="220" y="113"/>
                      <a:pt x="329" y="127"/>
                    </a:cubicBezTo>
                    <a:cubicBezTo>
                      <a:pt x="329" y="144"/>
                      <a:pt x="329" y="144"/>
                      <a:pt x="329" y="144"/>
                    </a:cubicBezTo>
                    <a:cubicBezTo>
                      <a:pt x="220" y="130"/>
                      <a:pt x="109" y="129"/>
                      <a:pt x="0" y="143"/>
                    </a:cubicBezTo>
                    <a:lnTo>
                      <a:pt x="1" y="126"/>
                    </a:lnTo>
                    <a:close/>
                    <a:moveTo>
                      <a:pt x="0" y="152"/>
                    </a:moveTo>
                    <a:cubicBezTo>
                      <a:pt x="109" y="139"/>
                      <a:pt x="220" y="139"/>
                      <a:pt x="329" y="154"/>
                    </a:cubicBezTo>
                    <a:cubicBezTo>
                      <a:pt x="328" y="170"/>
                      <a:pt x="328" y="170"/>
                      <a:pt x="328" y="170"/>
                    </a:cubicBezTo>
                    <a:cubicBezTo>
                      <a:pt x="220" y="156"/>
                      <a:pt x="109" y="155"/>
                      <a:pt x="0" y="169"/>
                    </a:cubicBezTo>
                    <a:lnTo>
                      <a:pt x="0" y="152"/>
                    </a:lnTo>
                    <a:close/>
                    <a:moveTo>
                      <a:pt x="0" y="178"/>
                    </a:moveTo>
                    <a:cubicBezTo>
                      <a:pt x="109" y="164"/>
                      <a:pt x="220" y="165"/>
                      <a:pt x="328" y="180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220" y="181"/>
                      <a:pt x="109" y="181"/>
                      <a:pt x="0" y="195"/>
                    </a:cubicBezTo>
                    <a:lnTo>
                      <a:pt x="0" y="178"/>
                    </a:lnTo>
                    <a:close/>
                  </a:path>
                </a:pathLst>
              </a:custGeom>
              <a:solidFill>
                <a:srgbClr val="F6D4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98" name="Freeform 104"/>
              <p:cNvSpPr/>
              <p:nvPr/>
            </p:nvSpPr>
            <p:spPr bwMode="auto">
              <a:xfrm>
                <a:off x="6089650" y="4700588"/>
                <a:ext cx="14287" cy="3175"/>
              </a:xfrm>
              <a:custGeom>
                <a:avLst/>
                <a:gdLst>
                  <a:gd name="T0" fmla="*/ 2 w 7"/>
                  <a:gd name="T1" fmla="*/ 2 h 2"/>
                  <a:gd name="T2" fmla="*/ 4 w 7"/>
                  <a:gd name="T3" fmla="*/ 0 h 2"/>
                  <a:gd name="T4" fmla="*/ 2 w 7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">
                    <a:moveTo>
                      <a:pt x="2" y="2"/>
                    </a:moveTo>
                    <a:cubicBezTo>
                      <a:pt x="4" y="2"/>
                      <a:pt x="7" y="0"/>
                      <a:pt x="4" y="0"/>
                    </a:cubicBezTo>
                    <a:cubicBezTo>
                      <a:pt x="3" y="0"/>
                      <a:pt x="0" y="2"/>
                      <a:pt x="2" y="2"/>
                    </a:cubicBezTo>
                    <a:close/>
                  </a:path>
                </a:pathLst>
              </a:custGeom>
              <a:solidFill>
                <a:srgbClr val="C1CA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99" name="Freeform 105"/>
              <p:cNvSpPr/>
              <p:nvPr/>
            </p:nvSpPr>
            <p:spPr bwMode="auto">
              <a:xfrm>
                <a:off x="5643563" y="5538788"/>
                <a:ext cx="53975" cy="39688"/>
              </a:xfrm>
              <a:custGeom>
                <a:avLst/>
                <a:gdLst>
                  <a:gd name="T0" fmla="*/ 23 w 25"/>
                  <a:gd name="T1" fmla="*/ 7 h 18"/>
                  <a:gd name="T2" fmla="*/ 10 w 25"/>
                  <a:gd name="T3" fmla="*/ 1 h 18"/>
                  <a:gd name="T4" fmla="*/ 2 w 25"/>
                  <a:gd name="T5" fmla="*/ 10 h 18"/>
                  <a:gd name="T6" fmla="*/ 15 w 25"/>
                  <a:gd name="T7" fmla="*/ 17 h 18"/>
                  <a:gd name="T8" fmla="*/ 23 w 25"/>
                  <a:gd name="T9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8">
                    <a:moveTo>
                      <a:pt x="23" y="7"/>
                    </a:moveTo>
                    <a:cubicBezTo>
                      <a:pt x="22" y="3"/>
                      <a:pt x="16" y="0"/>
                      <a:pt x="10" y="1"/>
                    </a:cubicBezTo>
                    <a:cubicBezTo>
                      <a:pt x="4" y="2"/>
                      <a:pt x="0" y="6"/>
                      <a:pt x="2" y="10"/>
                    </a:cubicBezTo>
                    <a:cubicBezTo>
                      <a:pt x="3" y="15"/>
                      <a:pt x="9" y="18"/>
                      <a:pt x="15" y="17"/>
                    </a:cubicBezTo>
                    <a:cubicBezTo>
                      <a:pt x="21" y="16"/>
                      <a:pt x="25" y="11"/>
                      <a:pt x="23" y="7"/>
                    </a:cubicBezTo>
                    <a:close/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00" name="Freeform 106"/>
              <p:cNvSpPr/>
              <p:nvPr/>
            </p:nvSpPr>
            <p:spPr bwMode="auto">
              <a:xfrm>
                <a:off x="5635625" y="5583238"/>
                <a:ext cx="52387" cy="20638"/>
              </a:xfrm>
              <a:custGeom>
                <a:avLst/>
                <a:gdLst>
                  <a:gd name="T0" fmla="*/ 31 w 33"/>
                  <a:gd name="T1" fmla="*/ 13 h 13"/>
                  <a:gd name="T2" fmla="*/ 0 w 33"/>
                  <a:gd name="T3" fmla="*/ 9 h 13"/>
                  <a:gd name="T4" fmla="*/ 3 w 33"/>
                  <a:gd name="T5" fmla="*/ 0 h 13"/>
                  <a:gd name="T6" fmla="*/ 33 w 33"/>
                  <a:gd name="T7" fmla="*/ 4 h 13"/>
                  <a:gd name="T8" fmla="*/ 31 w 33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3">
                    <a:moveTo>
                      <a:pt x="31" y="13"/>
                    </a:moveTo>
                    <a:lnTo>
                      <a:pt x="0" y="9"/>
                    </a:lnTo>
                    <a:lnTo>
                      <a:pt x="3" y="0"/>
                    </a:lnTo>
                    <a:lnTo>
                      <a:pt x="33" y="4"/>
                    </a:lnTo>
                    <a:lnTo>
                      <a:pt x="31" y="13"/>
                    </a:lnTo>
                    <a:close/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01" name="Freeform 107"/>
              <p:cNvSpPr/>
              <p:nvPr/>
            </p:nvSpPr>
            <p:spPr bwMode="auto">
              <a:xfrm>
                <a:off x="5629275" y="5597525"/>
                <a:ext cx="55562" cy="30163"/>
              </a:xfrm>
              <a:custGeom>
                <a:avLst/>
                <a:gdLst>
                  <a:gd name="T0" fmla="*/ 32 w 35"/>
                  <a:gd name="T1" fmla="*/ 19 h 19"/>
                  <a:gd name="T2" fmla="*/ 0 w 35"/>
                  <a:gd name="T3" fmla="*/ 15 h 19"/>
                  <a:gd name="T4" fmla="*/ 4 w 35"/>
                  <a:gd name="T5" fmla="*/ 0 h 19"/>
                  <a:gd name="T6" fmla="*/ 35 w 35"/>
                  <a:gd name="T7" fmla="*/ 4 h 19"/>
                  <a:gd name="T8" fmla="*/ 32 w 35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9">
                    <a:moveTo>
                      <a:pt x="32" y="19"/>
                    </a:moveTo>
                    <a:lnTo>
                      <a:pt x="0" y="15"/>
                    </a:lnTo>
                    <a:lnTo>
                      <a:pt x="4" y="0"/>
                    </a:lnTo>
                    <a:lnTo>
                      <a:pt x="35" y="4"/>
                    </a:lnTo>
                    <a:lnTo>
                      <a:pt x="32" y="19"/>
                    </a:lnTo>
                    <a:close/>
                  </a:path>
                </a:pathLst>
              </a:custGeom>
              <a:solidFill>
                <a:srgbClr val="EE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02" name="Freeform 109"/>
              <p:cNvSpPr/>
              <p:nvPr/>
            </p:nvSpPr>
            <p:spPr bwMode="auto">
              <a:xfrm>
                <a:off x="6845300" y="3709988"/>
                <a:ext cx="679450" cy="838200"/>
              </a:xfrm>
              <a:custGeom>
                <a:avLst/>
                <a:gdLst>
                  <a:gd name="T0" fmla="*/ 166 w 312"/>
                  <a:gd name="T1" fmla="*/ 181 h 385"/>
                  <a:gd name="T2" fmla="*/ 141 w 312"/>
                  <a:gd name="T3" fmla="*/ 0 h 385"/>
                  <a:gd name="T4" fmla="*/ 157 w 312"/>
                  <a:gd name="T5" fmla="*/ 385 h 385"/>
                  <a:gd name="T6" fmla="*/ 1 w 312"/>
                  <a:gd name="T7" fmla="*/ 354 h 385"/>
                  <a:gd name="T8" fmla="*/ 0 w 312"/>
                  <a:gd name="T9" fmla="*/ 280 h 385"/>
                  <a:gd name="T10" fmla="*/ 166 w 312"/>
                  <a:gd name="T11" fmla="*/ 181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385">
                    <a:moveTo>
                      <a:pt x="166" y="181"/>
                    </a:moveTo>
                    <a:cubicBezTo>
                      <a:pt x="200" y="82"/>
                      <a:pt x="166" y="26"/>
                      <a:pt x="141" y="0"/>
                    </a:cubicBezTo>
                    <a:cubicBezTo>
                      <a:pt x="312" y="50"/>
                      <a:pt x="157" y="385"/>
                      <a:pt x="157" y="385"/>
                    </a:cubicBezTo>
                    <a:cubicBezTo>
                      <a:pt x="1" y="354"/>
                      <a:pt x="1" y="354"/>
                      <a:pt x="1" y="354"/>
                    </a:cubicBezTo>
                    <a:cubicBezTo>
                      <a:pt x="2" y="346"/>
                      <a:pt x="1" y="317"/>
                      <a:pt x="0" y="280"/>
                    </a:cubicBezTo>
                    <a:cubicBezTo>
                      <a:pt x="17" y="349"/>
                      <a:pt x="117" y="325"/>
                      <a:pt x="166" y="181"/>
                    </a:cubicBezTo>
                    <a:close/>
                  </a:path>
                </a:pathLst>
              </a:cu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03" name="Freeform 111"/>
              <p:cNvSpPr/>
              <p:nvPr/>
            </p:nvSpPr>
            <p:spPr bwMode="auto">
              <a:xfrm>
                <a:off x="7302500" y="3736975"/>
                <a:ext cx="750887" cy="822325"/>
              </a:xfrm>
              <a:custGeom>
                <a:avLst/>
                <a:gdLst>
                  <a:gd name="T0" fmla="*/ 91 w 345"/>
                  <a:gd name="T1" fmla="*/ 378 h 378"/>
                  <a:gd name="T2" fmla="*/ 176 w 345"/>
                  <a:gd name="T3" fmla="*/ 5 h 378"/>
                  <a:gd name="T4" fmla="*/ 149 w 345"/>
                  <a:gd name="T5" fmla="*/ 0 h 378"/>
                  <a:gd name="T6" fmla="*/ 155 w 345"/>
                  <a:gd name="T7" fmla="*/ 179 h 378"/>
                  <a:gd name="T8" fmla="*/ 0 w 345"/>
                  <a:gd name="T9" fmla="*/ 328 h 378"/>
                  <a:gd name="T10" fmla="*/ 91 w 345"/>
                  <a:gd name="T11" fmla="*/ 37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5" h="378">
                    <a:moveTo>
                      <a:pt x="91" y="378"/>
                    </a:moveTo>
                    <a:cubicBezTo>
                      <a:pt x="120" y="331"/>
                      <a:pt x="345" y="62"/>
                      <a:pt x="176" y="5"/>
                    </a:cubicBezTo>
                    <a:cubicBezTo>
                      <a:pt x="166" y="2"/>
                      <a:pt x="157" y="0"/>
                      <a:pt x="149" y="0"/>
                    </a:cubicBezTo>
                    <a:cubicBezTo>
                      <a:pt x="163" y="25"/>
                      <a:pt x="197" y="98"/>
                      <a:pt x="155" y="179"/>
                    </a:cubicBezTo>
                    <a:cubicBezTo>
                      <a:pt x="102" y="281"/>
                      <a:pt x="0" y="328"/>
                      <a:pt x="0" y="328"/>
                    </a:cubicBezTo>
                    <a:lnTo>
                      <a:pt x="91" y="378"/>
                    </a:lnTo>
                    <a:close/>
                  </a:path>
                </a:pathLst>
              </a:cu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04" name="Freeform 112"/>
              <p:cNvSpPr/>
              <p:nvPr/>
            </p:nvSpPr>
            <p:spPr bwMode="auto">
              <a:xfrm>
                <a:off x="7277100" y="3797300"/>
                <a:ext cx="569912" cy="741363"/>
              </a:xfrm>
              <a:custGeom>
                <a:avLst/>
                <a:gdLst>
                  <a:gd name="T0" fmla="*/ 0 w 262"/>
                  <a:gd name="T1" fmla="*/ 305 h 341"/>
                  <a:gd name="T2" fmla="*/ 160 w 262"/>
                  <a:gd name="T3" fmla="*/ 46 h 341"/>
                  <a:gd name="T4" fmla="*/ 70 w 262"/>
                  <a:gd name="T5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2" h="341">
                    <a:moveTo>
                      <a:pt x="0" y="305"/>
                    </a:moveTo>
                    <a:cubicBezTo>
                      <a:pt x="0" y="305"/>
                      <a:pt x="48" y="0"/>
                      <a:pt x="160" y="46"/>
                    </a:cubicBezTo>
                    <a:cubicBezTo>
                      <a:pt x="262" y="89"/>
                      <a:pt x="81" y="315"/>
                      <a:pt x="70" y="341"/>
                    </a:cubicBezTo>
                  </a:path>
                </a:pathLst>
              </a:custGeom>
              <a:solidFill>
                <a:srgbClr val="E38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05" name="Freeform 113"/>
              <p:cNvSpPr/>
              <p:nvPr/>
            </p:nvSpPr>
            <p:spPr bwMode="auto">
              <a:xfrm>
                <a:off x="7359650" y="3892550"/>
                <a:ext cx="463550" cy="614363"/>
              </a:xfrm>
              <a:custGeom>
                <a:avLst/>
                <a:gdLst>
                  <a:gd name="T0" fmla="*/ 122 w 213"/>
                  <a:gd name="T1" fmla="*/ 2 h 282"/>
                  <a:gd name="T2" fmla="*/ 115 w 213"/>
                  <a:gd name="T3" fmla="*/ 0 h 282"/>
                  <a:gd name="T4" fmla="*/ 114 w 213"/>
                  <a:gd name="T5" fmla="*/ 109 h 282"/>
                  <a:gd name="T6" fmla="*/ 0 w 213"/>
                  <a:gd name="T7" fmla="*/ 254 h 282"/>
                  <a:gd name="T8" fmla="*/ 41 w 213"/>
                  <a:gd name="T9" fmla="*/ 282 h 282"/>
                  <a:gd name="T10" fmla="*/ 122 w 213"/>
                  <a:gd name="T11" fmla="*/ 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3" h="282">
                    <a:moveTo>
                      <a:pt x="122" y="2"/>
                    </a:moveTo>
                    <a:cubicBezTo>
                      <a:pt x="120" y="1"/>
                      <a:pt x="117" y="1"/>
                      <a:pt x="115" y="0"/>
                    </a:cubicBezTo>
                    <a:cubicBezTo>
                      <a:pt x="126" y="18"/>
                      <a:pt x="137" y="53"/>
                      <a:pt x="114" y="109"/>
                    </a:cubicBezTo>
                    <a:cubicBezTo>
                      <a:pt x="78" y="201"/>
                      <a:pt x="0" y="254"/>
                      <a:pt x="0" y="254"/>
                    </a:cubicBezTo>
                    <a:cubicBezTo>
                      <a:pt x="41" y="282"/>
                      <a:pt x="41" y="282"/>
                      <a:pt x="41" y="282"/>
                    </a:cubicBezTo>
                    <a:cubicBezTo>
                      <a:pt x="79" y="224"/>
                      <a:pt x="213" y="40"/>
                      <a:pt x="122" y="2"/>
                    </a:cubicBezTo>
                    <a:close/>
                  </a:path>
                </a:pathLst>
              </a:custGeom>
              <a:solidFill>
                <a:srgbClr val="DE7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06" name="Oval 114"/>
              <p:cNvSpPr>
                <a:spLocks noChangeArrowheads="1"/>
              </p:cNvSpPr>
              <p:nvPr/>
            </p:nvSpPr>
            <p:spPr bwMode="auto">
              <a:xfrm>
                <a:off x="7664450" y="5651500"/>
                <a:ext cx="223837" cy="2254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07" name="Freeform 115"/>
              <p:cNvSpPr/>
              <p:nvPr/>
            </p:nvSpPr>
            <p:spPr bwMode="auto">
              <a:xfrm>
                <a:off x="7664450" y="5715000"/>
                <a:ext cx="223837" cy="161925"/>
              </a:xfrm>
              <a:custGeom>
                <a:avLst/>
                <a:gdLst>
                  <a:gd name="T0" fmla="*/ 98 w 103"/>
                  <a:gd name="T1" fmla="*/ 0 h 74"/>
                  <a:gd name="T2" fmla="*/ 98 w 103"/>
                  <a:gd name="T3" fmla="*/ 1 h 74"/>
                  <a:gd name="T4" fmla="*/ 46 w 103"/>
                  <a:gd name="T5" fmla="*/ 52 h 74"/>
                  <a:gd name="T6" fmla="*/ 0 w 103"/>
                  <a:gd name="T7" fmla="*/ 24 h 74"/>
                  <a:gd name="T8" fmla="*/ 51 w 103"/>
                  <a:gd name="T9" fmla="*/ 74 h 74"/>
                  <a:gd name="T10" fmla="*/ 103 w 103"/>
                  <a:gd name="T11" fmla="*/ 23 h 74"/>
                  <a:gd name="T12" fmla="*/ 98 w 103"/>
                  <a:gd name="T1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4">
                    <a:moveTo>
                      <a:pt x="98" y="0"/>
                    </a:moveTo>
                    <a:cubicBezTo>
                      <a:pt x="98" y="0"/>
                      <a:pt x="98" y="1"/>
                      <a:pt x="98" y="1"/>
                    </a:cubicBezTo>
                    <a:cubicBezTo>
                      <a:pt x="98" y="29"/>
                      <a:pt x="75" y="52"/>
                      <a:pt x="46" y="52"/>
                    </a:cubicBezTo>
                    <a:cubicBezTo>
                      <a:pt x="26" y="52"/>
                      <a:pt x="8" y="41"/>
                      <a:pt x="0" y="24"/>
                    </a:cubicBezTo>
                    <a:cubicBezTo>
                      <a:pt x="0" y="52"/>
                      <a:pt x="23" y="74"/>
                      <a:pt x="51" y="74"/>
                    </a:cubicBezTo>
                    <a:cubicBezTo>
                      <a:pt x="80" y="74"/>
                      <a:pt x="103" y="51"/>
                      <a:pt x="103" y="23"/>
                    </a:cubicBezTo>
                    <a:cubicBezTo>
                      <a:pt x="103" y="14"/>
                      <a:pt x="101" y="7"/>
                      <a:pt x="98" y="0"/>
                    </a:cubicBezTo>
                    <a:close/>
                  </a:path>
                </a:pathLst>
              </a:cu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08" name="Freeform 116"/>
              <p:cNvSpPr/>
              <p:nvPr/>
            </p:nvSpPr>
            <p:spPr bwMode="auto">
              <a:xfrm>
                <a:off x="6854825" y="5162550"/>
                <a:ext cx="952500" cy="835025"/>
              </a:xfrm>
              <a:custGeom>
                <a:avLst/>
                <a:gdLst>
                  <a:gd name="T0" fmla="*/ 343 w 438"/>
                  <a:gd name="T1" fmla="*/ 51 h 384"/>
                  <a:gd name="T2" fmla="*/ 407 w 438"/>
                  <a:gd name="T3" fmla="*/ 354 h 384"/>
                  <a:gd name="T4" fmla="*/ 59 w 438"/>
                  <a:gd name="T5" fmla="*/ 373 h 384"/>
                  <a:gd name="T6" fmla="*/ 103 w 438"/>
                  <a:gd name="T7" fmla="*/ 312 h 384"/>
                  <a:gd name="T8" fmla="*/ 162 w 438"/>
                  <a:gd name="T9" fmla="*/ 103 h 384"/>
                  <a:gd name="T10" fmla="*/ 343 w 438"/>
                  <a:gd name="T11" fmla="*/ 51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8" h="384">
                    <a:moveTo>
                      <a:pt x="343" y="51"/>
                    </a:moveTo>
                    <a:cubicBezTo>
                      <a:pt x="343" y="51"/>
                      <a:pt x="438" y="230"/>
                      <a:pt x="407" y="354"/>
                    </a:cubicBezTo>
                    <a:cubicBezTo>
                      <a:pt x="399" y="384"/>
                      <a:pt x="118" y="373"/>
                      <a:pt x="59" y="373"/>
                    </a:cubicBezTo>
                    <a:cubicBezTo>
                      <a:pt x="0" y="373"/>
                      <a:pt x="75" y="298"/>
                      <a:pt x="103" y="312"/>
                    </a:cubicBezTo>
                    <a:cubicBezTo>
                      <a:pt x="103" y="312"/>
                      <a:pt x="82" y="207"/>
                      <a:pt x="162" y="103"/>
                    </a:cubicBezTo>
                    <a:cubicBezTo>
                      <a:pt x="243" y="0"/>
                      <a:pt x="343" y="51"/>
                      <a:pt x="343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09" name="Freeform 117"/>
              <p:cNvSpPr/>
              <p:nvPr/>
            </p:nvSpPr>
            <p:spPr bwMode="auto">
              <a:xfrm>
                <a:off x="6913563" y="5232400"/>
                <a:ext cx="893762" cy="765175"/>
              </a:xfrm>
              <a:custGeom>
                <a:avLst/>
                <a:gdLst>
                  <a:gd name="T0" fmla="*/ 231 w 411"/>
                  <a:gd name="T1" fmla="*/ 9 h 352"/>
                  <a:gd name="T2" fmla="*/ 226 w 411"/>
                  <a:gd name="T3" fmla="*/ 59 h 352"/>
                  <a:gd name="T4" fmla="*/ 316 w 411"/>
                  <a:gd name="T5" fmla="*/ 180 h 352"/>
                  <a:gd name="T6" fmla="*/ 146 w 411"/>
                  <a:gd name="T7" fmla="*/ 322 h 352"/>
                  <a:gd name="T8" fmla="*/ 26 w 411"/>
                  <a:gd name="T9" fmla="*/ 301 h 352"/>
                  <a:gd name="T10" fmla="*/ 32 w 411"/>
                  <a:gd name="T11" fmla="*/ 341 h 352"/>
                  <a:gd name="T12" fmla="*/ 380 w 411"/>
                  <a:gd name="T13" fmla="*/ 322 h 352"/>
                  <a:gd name="T14" fmla="*/ 316 w 411"/>
                  <a:gd name="T15" fmla="*/ 19 h 352"/>
                  <a:gd name="T16" fmla="*/ 231 w 411"/>
                  <a:gd name="T17" fmla="*/ 9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1" h="352">
                    <a:moveTo>
                      <a:pt x="231" y="9"/>
                    </a:moveTo>
                    <a:cubicBezTo>
                      <a:pt x="226" y="59"/>
                      <a:pt x="226" y="59"/>
                      <a:pt x="226" y="59"/>
                    </a:cubicBezTo>
                    <a:cubicBezTo>
                      <a:pt x="226" y="59"/>
                      <a:pt x="304" y="81"/>
                      <a:pt x="316" y="180"/>
                    </a:cubicBezTo>
                    <a:cubicBezTo>
                      <a:pt x="327" y="279"/>
                      <a:pt x="226" y="322"/>
                      <a:pt x="146" y="322"/>
                    </a:cubicBezTo>
                    <a:cubicBezTo>
                      <a:pt x="67" y="322"/>
                      <a:pt x="19" y="330"/>
                      <a:pt x="26" y="301"/>
                    </a:cubicBezTo>
                    <a:cubicBezTo>
                      <a:pt x="8" y="319"/>
                      <a:pt x="0" y="341"/>
                      <a:pt x="32" y="341"/>
                    </a:cubicBezTo>
                    <a:cubicBezTo>
                      <a:pt x="91" y="341"/>
                      <a:pt x="372" y="352"/>
                      <a:pt x="380" y="322"/>
                    </a:cubicBezTo>
                    <a:cubicBezTo>
                      <a:pt x="411" y="198"/>
                      <a:pt x="316" y="19"/>
                      <a:pt x="316" y="19"/>
                    </a:cubicBezTo>
                    <a:cubicBezTo>
                      <a:pt x="316" y="19"/>
                      <a:pt x="278" y="0"/>
                      <a:pt x="231" y="9"/>
                    </a:cubicBezTo>
                    <a:close/>
                  </a:path>
                </a:pathLst>
              </a:cu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10" name="Freeform 118"/>
              <p:cNvSpPr/>
              <p:nvPr/>
            </p:nvSpPr>
            <p:spPr bwMode="auto">
              <a:xfrm>
                <a:off x="6994525" y="5360988"/>
                <a:ext cx="314325" cy="266700"/>
              </a:xfrm>
              <a:custGeom>
                <a:avLst/>
                <a:gdLst>
                  <a:gd name="T0" fmla="*/ 122 w 145"/>
                  <a:gd name="T1" fmla="*/ 16 h 123"/>
                  <a:gd name="T2" fmla="*/ 110 w 145"/>
                  <a:gd name="T3" fmla="*/ 88 h 123"/>
                  <a:gd name="T4" fmla="*/ 5 w 145"/>
                  <a:gd name="T5" fmla="*/ 93 h 123"/>
                  <a:gd name="T6" fmla="*/ 73 w 145"/>
                  <a:gd name="T7" fmla="*/ 0 h 123"/>
                  <a:gd name="T8" fmla="*/ 122 w 145"/>
                  <a:gd name="T9" fmla="*/ 1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23">
                    <a:moveTo>
                      <a:pt x="122" y="16"/>
                    </a:moveTo>
                    <a:cubicBezTo>
                      <a:pt x="122" y="16"/>
                      <a:pt x="145" y="54"/>
                      <a:pt x="110" y="88"/>
                    </a:cubicBezTo>
                    <a:cubicBezTo>
                      <a:pt x="75" y="121"/>
                      <a:pt x="10" y="123"/>
                      <a:pt x="5" y="93"/>
                    </a:cubicBezTo>
                    <a:cubicBezTo>
                      <a:pt x="0" y="63"/>
                      <a:pt x="67" y="38"/>
                      <a:pt x="73" y="0"/>
                    </a:cubicBezTo>
                    <a:lnTo>
                      <a:pt x="122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11" name="Freeform 119"/>
              <p:cNvSpPr/>
              <p:nvPr/>
            </p:nvSpPr>
            <p:spPr bwMode="auto">
              <a:xfrm>
                <a:off x="7005638" y="5383213"/>
                <a:ext cx="303212" cy="244475"/>
              </a:xfrm>
              <a:custGeom>
                <a:avLst/>
                <a:gdLst>
                  <a:gd name="T0" fmla="*/ 0 w 140"/>
                  <a:gd name="T1" fmla="*/ 83 h 113"/>
                  <a:gd name="T2" fmla="*/ 0 w 140"/>
                  <a:gd name="T3" fmla="*/ 78 h 113"/>
                  <a:gd name="T4" fmla="*/ 83 w 140"/>
                  <a:gd name="T5" fmla="*/ 59 h 113"/>
                  <a:gd name="T6" fmla="*/ 99 w 140"/>
                  <a:gd name="T7" fmla="*/ 0 h 113"/>
                  <a:gd name="T8" fmla="*/ 117 w 140"/>
                  <a:gd name="T9" fmla="*/ 6 h 113"/>
                  <a:gd name="T10" fmla="*/ 105 w 140"/>
                  <a:gd name="T11" fmla="*/ 78 h 113"/>
                  <a:gd name="T12" fmla="*/ 0 w 140"/>
                  <a:gd name="T13" fmla="*/ 8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13">
                    <a:moveTo>
                      <a:pt x="0" y="83"/>
                    </a:moveTo>
                    <a:cubicBezTo>
                      <a:pt x="0" y="82"/>
                      <a:pt x="0" y="80"/>
                      <a:pt x="0" y="78"/>
                    </a:cubicBezTo>
                    <a:cubicBezTo>
                      <a:pt x="4" y="92"/>
                      <a:pt x="43" y="97"/>
                      <a:pt x="83" y="59"/>
                    </a:cubicBezTo>
                    <a:cubicBezTo>
                      <a:pt x="114" y="30"/>
                      <a:pt x="104" y="10"/>
                      <a:pt x="99" y="0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6"/>
                      <a:pt x="140" y="44"/>
                      <a:pt x="105" y="78"/>
                    </a:cubicBezTo>
                    <a:cubicBezTo>
                      <a:pt x="70" y="111"/>
                      <a:pt x="5" y="113"/>
                      <a:pt x="0" y="83"/>
                    </a:cubicBezTo>
                    <a:close/>
                  </a:path>
                </a:pathLst>
              </a:cu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12" name="Freeform 120"/>
              <p:cNvSpPr/>
              <p:nvPr/>
            </p:nvSpPr>
            <p:spPr bwMode="auto">
              <a:xfrm>
                <a:off x="6332538" y="4367213"/>
                <a:ext cx="1749425" cy="1100138"/>
              </a:xfrm>
              <a:custGeom>
                <a:avLst/>
                <a:gdLst>
                  <a:gd name="T0" fmla="*/ 370 w 804"/>
                  <a:gd name="T1" fmla="*/ 17 h 506"/>
                  <a:gd name="T2" fmla="*/ 116 w 804"/>
                  <a:gd name="T3" fmla="*/ 288 h 506"/>
                  <a:gd name="T4" fmla="*/ 402 w 804"/>
                  <a:gd name="T5" fmla="*/ 481 h 506"/>
                  <a:gd name="T6" fmla="*/ 655 w 804"/>
                  <a:gd name="T7" fmla="*/ 244 h 506"/>
                  <a:gd name="T8" fmla="*/ 370 w 804"/>
                  <a:gd name="T9" fmla="*/ 17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506">
                    <a:moveTo>
                      <a:pt x="370" y="17"/>
                    </a:moveTo>
                    <a:cubicBezTo>
                      <a:pt x="113" y="33"/>
                      <a:pt x="108" y="248"/>
                      <a:pt x="116" y="288"/>
                    </a:cubicBezTo>
                    <a:cubicBezTo>
                      <a:pt x="124" y="327"/>
                      <a:pt x="0" y="506"/>
                      <a:pt x="402" y="481"/>
                    </a:cubicBezTo>
                    <a:cubicBezTo>
                      <a:pt x="804" y="456"/>
                      <a:pt x="673" y="261"/>
                      <a:pt x="655" y="244"/>
                    </a:cubicBezTo>
                    <a:cubicBezTo>
                      <a:pt x="637" y="227"/>
                      <a:pt x="647" y="0"/>
                      <a:pt x="370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13" name="Freeform 121"/>
              <p:cNvSpPr/>
              <p:nvPr/>
            </p:nvSpPr>
            <p:spPr bwMode="auto">
              <a:xfrm>
                <a:off x="6715125" y="4962525"/>
                <a:ext cx="130175" cy="130175"/>
              </a:xfrm>
              <a:custGeom>
                <a:avLst/>
                <a:gdLst>
                  <a:gd name="T0" fmla="*/ 59 w 60"/>
                  <a:gd name="T1" fmla="*/ 28 h 60"/>
                  <a:gd name="T2" fmla="*/ 32 w 60"/>
                  <a:gd name="T3" fmla="*/ 59 h 60"/>
                  <a:gd name="T4" fmla="*/ 1 w 60"/>
                  <a:gd name="T5" fmla="*/ 32 h 60"/>
                  <a:gd name="T6" fmla="*/ 28 w 60"/>
                  <a:gd name="T7" fmla="*/ 1 h 60"/>
                  <a:gd name="T8" fmla="*/ 59 w 60"/>
                  <a:gd name="T9" fmla="*/ 2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0">
                    <a:moveTo>
                      <a:pt x="59" y="28"/>
                    </a:moveTo>
                    <a:cubicBezTo>
                      <a:pt x="60" y="44"/>
                      <a:pt x="48" y="58"/>
                      <a:pt x="32" y="59"/>
                    </a:cubicBezTo>
                    <a:cubicBezTo>
                      <a:pt x="16" y="60"/>
                      <a:pt x="2" y="48"/>
                      <a:pt x="1" y="32"/>
                    </a:cubicBezTo>
                    <a:cubicBezTo>
                      <a:pt x="0" y="16"/>
                      <a:pt x="12" y="2"/>
                      <a:pt x="28" y="1"/>
                    </a:cubicBezTo>
                    <a:cubicBezTo>
                      <a:pt x="44" y="0"/>
                      <a:pt x="58" y="12"/>
                      <a:pt x="59" y="28"/>
                    </a:cubicBezTo>
                    <a:close/>
                  </a:path>
                </a:pathLst>
              </a:custGeom>
              <a:solidFill>
                <a:srgbClr val="F9DF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14" name="Freeform 122"/>
              <p:cNvSpPr/>
              <p:nvPr/>
            </p:nvSpPr>
            <p:spPr bwMode="auto">
              <a:xfrm>
                <a:off x="7378700" y="4914900"/>
                <a:ext cx="128587" cy="130175"/>
              </a:xfrm>
              <a:custGeom>
                <a:avLst/>
                <a:gdLst>
                  <a:gd name="T0" fmla="*/ 58 w 59"/>
                  <a:gd name="T1" fmla="*/ 28 h 60"/>
                  <a:gd name="T2" fmla="*/ 31 w 59"/>
                  <a:gd name="T3" fmla="*/ 59 h 60"/>
                  <a:gd name="T4" fmla="*/ 1 w 59"/>
                  <a:gd name="T5" fmla="*/ 32 h 60"/>
                  <a:gd name="T6" fmla="*/ 28 w 59"/>
                  <a:gd name="T7" fmla="*/ 1 h 60"/>
                  <a:gd name="T8" fmla="*/ 58 w 59"/>
                  <a:gd name="T9" fmla="*/ 2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60">
                    <a:moveTo>
                      <a:pt x="58" y="28"/>
                    </a:moveTo>
                    <a:cubicBezTo>
                      <a:pt x="59" y="44"/>
                      <a:pt x="47" y="58"/>
                      <a:pt x="31" y="59"/>
                    </a:cubicBezTo>
                    <a:cubicBezTo>
                      <a:pt x="15" y="60"/>
                      <a:pt x="2" y="48"/>
                      <a:pt x="1" y="32"/>
                    </a:cubicBezTo>
                    <a:cubicBezTo>
                      <a:pt x="0" y="16"/>
                      <a:pt x="12" y="2"/>
                      <a:pt x="28" y="1"/>
                    </a:cubicBezTo>
                    <a:cubicBezTo>
                      <a:pt x="44" y="0"/>
                      <a:pt x="57" y="12"/>
                      <a:pt x="58" y="28"/>
                    </a:cubicBezTo>
                    <a:close/>
                  </a:path>
                </a:pathLst>
              </a:custGeom>
              <a:solidFill>
                <a:srgbClr val="F9DF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15" name="Freeform 123"/>
              <p:cNvSpPr/>
              <p:nvPr/>
            </p:nvSpPr>
            <p:spPr bwMode="auto">
              <a:xfrm>
                <a:off x="6738938" y="4367213"/>
                <a:ext cx="1343025" cy="1069975"/>
              </a:xfrm>
              <a:custGeom>
                <a:avLst/>
                <a:gdLst>
                  <a:gd name="T0" fmla="*/ 183 w 617"/>
                  <a:gd name="T1" fmla="*/ 17 h 492"/>
                  <a:gd name="T2" fmla="*/ 122 w 617"/>
                  <a:gd name="T3" fmla="*/ 25 h 492"/>
                  <a:gd name="T4" fmla="*/ 353 w 617"/>
                  <a:gd name="T5" fmla="*/ 83 h 492"/>
                  <a:gd name="T6" fmla="*/ 425 w 617"/>
                  <a:gd name="T7" fmla="*/ 253 h 492"/>
                  <a:gd name="T8" fmla="*/ 438 w 617"/>
                  <a:gd name="T9" fmla="*/ 381 h 492"/>
                  <a:gd name="T10" fmla="*/ 0 w 617"/>
                  <a:gd name="T11" fmla="*/ 466 h 492"/>
                  <a:gd name="T12" fmla="*/ 215 w 617"/>
                  <a:gd name="T13" fmla="*/ 481 h 492"/>
                  <a:gd name="T14" fmla="*/ 468 w 617"/>
                  <a:gd name="T15" fmla="*/ 244 h 492"/>
                  <a:gd name="T16" fmla="*/ 183 w 617"/>
                  <a:gd name="T17" fmla="*/ 17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7" h="492">
                    <a:moveTo>
                      <a:pt x="183" y="17"/>
                    </a:moveTo>
                    <a:cubicBezTo>
                      <a:pt x="161" y="18"/>
                      <a:pt x="140" y="21"/>
                      <a:pt x="122" y="25"/>
                    </a:cubicBezTo>
                    <a:cubicBezTo>
                      <a:pt x="132" y="25"/>
                      <a:pt x="286" y="19"/>
                      <a:pt x="353" y="83"/>
                    </a:cubicBezTo>
                    <a:cubicBezTo>
                      <a:pt x="422" y="150"/>
                      <a:pt x="425" y="253"/>
                      <a:pt x="425" y="253"/>
                    </a:cubicBezTo>
                    <a:cubicBezTo>
                      <a:pt x="425" y="253"/>
                      <a:pt x="480" y="302"/>
                      <a:pt x="438" y="381"/>
                    </a:cubicBezTo>
                    <a:cubicBezTo>
                      <a:pt x="397" y="459"/>
                      <a:pt x="103" y="492"/>
                      <a:pt x="0" y="466"/>
                    </a:cubicBezTo>
                    <a:cubicBezTo>
                      <a:pt x="45" y="480"/>
                      <a:pt x="113" y="487"/>
                      <a:pt x="215" y="481"/>
                    </a:cubicBezTo>
                    <a:cubicBezTo>
                      <a:pt x="617" y="456"/>
                      <a:pt x="486" y="261"/>
                      <a:pt x="468" y="244"/>
                    </a:cubicBezTo>
                    <a:cubicBezTo>
                      <a:pt x="450" y="227"/>
                      <a:pt x="460" y="0"/>
                      <a:pt x="183" y="17"/>
                    </a:cubicBezTo>
                    <a:close/>
                  </a:path>
                </a:pathLst>
              </a:custGeom>
              <a:solidFill>
                <a:srgbClr val="E9E9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16" name="Freeform 124"/>
              <p:cNvSpPr/>
              <p:nvPr/>
            </p:nvSpPr>
            <p:spPr bwMode="auto">
              <a:xfrm>
                <a:off x="6896100" y="4921250"/>
                <a:ext cx="209550" cy="214313"/>
              </a:xfrm>
              <a:custGeom>
                <a:avLst/>
                <a:gdLst>
                  <a:gd name="T0" fmla="*/ 84 w 96"/>
                  <a:gd name="T1" fmla="*/ 0 h 98"/>
                  <a:gd name="T2" fmla="*/ 94 w 96"/>
                  <a:gd name="T3" fmla="*/ 21 h 98"/>
                  <a:gd name="T4" fmla="*/ 48 w 96"/>
                  <a:gd name="T5" fmla="*/ 79 h 98"/>
                  <a:gd name="T6" fmla="*/ 84 w 96"/>
                  <a:gd name="T7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98">
                    <a:moveTo>
                      <a:pt x="84" y="0"/>
                    </a:moveTo>
                    <a:cubicBezTo>
                      <a:pt x="88" y="5"/>
                      <a:pt x="94" y="21"/>
                      <a:pt x="94" y="21"/>
                    </a:cubicBezTo>
                    <a:cubicBezTo>
                      <a:pt x="94" y="21"/>
                      <a:pt x="96" y="98"/>
                      <a:pt x="48" y="79"/>
                    </a:cubicBezTo>
                    <a:cubicBezTo>
                      <a:pt x="0" y="60"/>
                      <a:pt x="40" y="7"/>
                      <a:pt x="84" y="0"/>
                    </a:cubicBezTo>
                  </a:path>
                </a:pathLst>
              </a:custGeom>
              <a:solidFill>
                <a:srgbClr val="F9E5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17" name="Freeform 125"/>
              <p:cNvSpPr/>
              <p:nvPr/>
            </p:nvSpPr>
            <p:spPr bwMode="auto">
              <a:xfrm>
                <a:off x="7091363" y="4919663"/>
                <a:ext cx="200025" cy="212725"/>
              </a:xfrm>
              <a:custGeom>
                <a:avLst/>
                <a:gdLst>
                  <a:gd name="T0" fmla="*/ 1 w 92"/>
                  <a:gd name="T1" fmla="*/ 21 h 98"/>
                  <a:gd name="T2" fmla="*/ 46 w 92"/>
                  <a:gd name="T3" fmla="*/ 79 h 98"/>
                  <a:gd name="T4" fmla="*/ 10 w 92"/>
                  <a:gd name="T5" fmla="*/ 0 h 98"/>
                  <a:gd name="T6" fmla="*/ 1 w 92"/>
                  <a:gd name="T7" fmla="*/ 2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2" h="98">
                    <a:moveTo>
                      <a:pt x="1" y="21"/>
                    </a:moveTo>
                    <a:cubicBezTo>
                      <a:pt x="1" y="21"/>
                      <a:pt x="0" y="98"/>
                      <a:pt x="46" y="79"/>
                    </a:cubicBezTo>
                    <a:cubicBezTo>
                      <a:pt x="92" y="60"/>
                      <a:pt x="53" y="7"/>
                      <a:pt x="10" y="0"/>
                    </a:cubicBezTo>
                    <a:cubicBezTo>
                      <a:pt x="7" y="5"/>
                      <a:pt x="1" y="21"/>
                      <a:pt x="1" y="21"/>
                    </a:cubicBezTo>
                    <a:close/>
                  </a:path>
                </a:pathLst>
              </a:custGeom>
              <a:solidFill>
                <a:srgbClr val="F9E5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18" name="Freeform 126"/>
              <p:cNvSpPr/>
              <p:nvPr/>
            </p:nvSpPr>
            <p:spPr bwMode="auto">
              <a:xfrm>
                <a:off x="7185025" y="4813300"/>
                <a:ext cx="192087" cy="65088"/>
              </a:xfrm>
              <a:custGeom>
                <a:avLst/>
                <a:gdLst>
                  <a:gd name="T0" fmla="*/ 82 w 88"/>
                  <a:gd name="T1" fmla="*/ 29 h 30"/>
                  <a:gd name="T2" fmla="*/ 79 w 88"/>
                  <a:gd name="T3" fmla="*/ 27 h 30"/>
                  <a:gd name="T4" fmla="*/ 42 w 88"/>
                  <a:gd name="T5" fmla="*/ 11 h 30"/>
                  <a:gd name="T6" fmla="*/ 10 w 88"/>
                  <a:gd name="T7" fmla="*/ 27 h 30"/>
                  <a:gd name="T8" fmla="*/ 3 w 88"/>
                  <a:gd name="T9" fmla="*/ 28 h 30"/>
                  <a:gd name="T10" fmla="*/ 2 w 88"/>
                  <a:gd name="T11" fmla="*/ 20 h 30"/>
                  <a:gd name="T12" fmla="*/ 42 w 88"/>
                  <a:gd name="T13" fmla="*/ 1 h 30"/>
                  <a:gd name="T14" fmla="*/ 86 w 88"/>
                  <a:gd name="T15" fmla="*/ 20 h 30"/>
                  <a:gd name="T16" fmla="*/ 86 w 88"/>
                  <a:gd name="T17" fmla="*/ 27 h 30"/>
                  <a:gd name="T18" fmla="*/ 82 w 88"/>
                  <a:gd name="T19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30">
                    <a:moveTo>
                      <a:pt x="82" y="29"/>
                    </a:moveTo>
                    <a:cubicBezTo>
                      <a:pt x="81" y="29"/>
                      <a:pt x="80" y="28"/>
                      <a:pt x="79" y="27"/>
                    </a:cubicBezTo>
                    <a:cubicBezTo>
                      <a:pt x="67" y="16"/>
                      <a:pt x="54" y="10"/>
                      <a:pt x="42" y="11"/>
                    </a:cubicBezTo>
                    <a:cubicBezTo>
                      <a:pt x="23" y="12"/>
                      <a:pt x="10" y="27"/>
                      <a:pt x="10" y="27"/>
                    </a:cubicBezTo>
                    <a:cubicBezTo>
                      <a:pt x="8" y="29"/>
                      <a:pt x="5" y="30"/>
                      <a:pt x="3" y="28"/>
                    </a:cubicBezTo>
                    <a:cubicBezTo>
                      <a:pt x="0" y="26"/>
                      <a:pt x="0" y="22"/>
                      <a:pt x="2" y="20"/>
                    </a:cubicBezTo>
                    <a:cubicBezTo>
                      <a:pt x="3" y="19"/>
                      <a:pt x="18" y="2"/>
                      <a:pt x="42" y="1"/>
                    </a:cubicBezTo>
                    <a:cubicBezTo>
                      <a:pt x="57" y="0"/>
                      <a:pt x="72" y="6"/>
                      <a:pt x="86" y="20"/>
                    </a:cubicBezTo>
                    <a:cubicBezTo>
                      <a:pt x="88" y="22"/>
                      <a:pt x="88" y="25"/>
                      <a:pt x="86" y="27"/>
                    </a:cubicBezTo>
                    <a:cubicBezTo>
                      <a:pt x="85" y="28"/>
                      <a:pt x="84" y="29"/>
                      <a:pt x="82" y="29"/>
                    </a:cubicBezTo>
                    <a:close/>
                  </a:path>
                </a:pathLst>
              </a:custGeom>
              <a:solidFill>
                <a:srgbClr val="4545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19" name="Freeform 127"/>
              <p:cNvSpPr/>
              <p:nvPr/>
            </p:nvSpPr>
            <p:spPr bwMode="auto">
              <a:xfrm>
                <a:off x="6797675" y="4824413"/>
                <a:ext cx="192087" cy="61913"/>
              </a:xfrm>
              <a:custGeom>
                <a:avLst/>
                <a:gdLst>
                  <a:gd name="T0" fmla="*/ 82 w 88"/>
                  <a:gd name="T1" fmla="*/ 29 h 29"/>
                  <a:gd name="T2" fmla="*/ 79 w 88"/>
                  <a:gd name="T3" fmla="*/ 27 h 29"/>
                  <a:gd name="T4" fmla="*/ 42 w 88"/>
                  <a:gd name="T5" fmla="*/ 11 h 29"/>
                  <a:gd name="T6" fmla="*/ 10 w 88"/>
                  <a:gd name="T7" fmla="*/ 27 h 29"/>
                  <a:gd name="T8" fmla="*/ 2 w 88"/>
                  <a:gd name="T9" fmla="*/ 27 h 29"/>
                  <a:gd name="T10" fmla="*/ 2 w 88"/>
                  <a:gd name="T11" fmla="*/ 20 h 29"/>
                  <a:gd name="T12" fmla="*/ 41 w 88"/>
                  <a:gd name="T13" fmla="*/ 0 h 29"/>
                  <a:gd name="T14" fmla="*/ 86 w 88"/>
                  <a:gd name="T15" fmla="*/ 20 h 29"/>
                  <a:gd name="T16" fmla="*/ 86 w 88"/>
                  <a:gd name="T17" fmla="*/ 27 h 29"/>
                  <a:gd name="T18" fmla="*/ 82 w 88"/>
                  <a:gd name="T1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29">
                    <a:moveTo>
                      <a:pt x="82" y="29"/>
                    </a:moveTo>
                    <a:cubicBezTo>
                      <a:pt x="81" y="29"/>
                      <a:pt x="80" y="28"/>
                      <a:pt x="79" y="27"/>
                    </a:cubicBezTo>
                    <a:cubicBezTo>
                      <a:pt x="67" y="16"/>
                      <a:pt x="54" y="10"/>
                      <a:pt x="42" y="11"/>
                    </a:cubicBezTo>
                    <a:cubicBezTo>
                      <a:pt x="23" y="12"/>
                      <a:pt x="10" y="27"/>
                      <a:pt x="10" y="27"/>
                    </a:cubicBezTo>
                    <a:cubicBezTo>
                      <a:pt x="8" y="29"/>
                      <a:pt x="5" y="29"/>
                      <a:pt x="2" y="27"/>
                    </a:cubicBezTo>
                    <a:cubicBezTo>
                      <a:pt x="0" y="25"/>
                      <a:pt x="0" y="22"/>
                      <a:pt x="2" y="20"/>
                    </a:cubicBezTo>
                    <a:cubicBezTo>
                      <a:pt x="3" y="19"/>
                      <a:pt x="18" y="2"/>
                      <a:pt x="41" y="0"/>
                    </a:cubicBezTo>
                    <a:cubicBezTo>
                      <a:pt x="57" y="0"/>
                      <a:pt x="72" y="6"/>
                      <a:pt x="86" y="20"/>
                    </a:cubicBezTo>
                    <a:cubicBezTo>
                      <a:pt x="88" y="22"/>
                      <a:pt x="88" y="25"/>
                      <a:pt x="86" y="27"/>
                    </a:cubicBezTo>
                    <a:cubicBezTo>
                      <a:pt x="85" y="28"/>
                      <a:pt x="84" y="29"/>
                      <a:pt x="82" y="29"/>
                    </a:cubicBezTo>
                    <a:close/>
                  </a:path>
                </a:pathLst>
              </a:custGeom>
              <a:solidFill>
                <a:srgbClr val="4545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</p:grpSp>
      </p:grpSp>
      <p:grpSp>
        <p:nvGrpSpPr>
          <p:cNvPr id="2168" name="组合 144"/>
          <p:cNvGrpSpPr/>
          <p:nvPr/>
        </p:nvGrpSpPr>
        <p:grpSpPr>
          <a:xfrm>
            <a:off x="2371725" y="2374900"/>
            <a:ext cx="150813" cy="1485900"/>
            <a:chOff x="13739813" y="2192338"/>
            <a:chExt cx="330200" cy="2441405"/>
          </a:xfrm>
        </p:grpSpPr>
        <p:sp>
          <p:nvSpPr>
            <p:cNvPr id="146" name="Oval 168"/>
            <p:cNvSpPr>
              <a:spLocks noChangeArrowheads="1"/>
            </p:cNvSpPr>
            <p:nvPr/>
          </p:nvSpPr>
          <p:spPr bwMode="auto">
            <a:xfrm>
              <a:off x="13739813" y="2192338"/>
              <a:ext cx="330200" cy="32067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147" name="Oval 169"/>
            <p:cNvSpPr>
              <a:spLocks noChangeArrowheads="1"/>
            </p:cNvSpPr>
            <p:nvPr/>
          </p:nvSpPr>
          <p:spPr bwMode="auto">
            <a:xfrm>
              <a:off x="13739813" y="2546350"/>
              <a:ext cx="330200" cy="31591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148" name="Oval 170"/>
            <p:cNvSpPr>
              <a:spLocks noChangeArrowheads="1"/>
            </p:cNvSpPr>
            <p:nvPr/>
          </p:nvSpPr>
          <p:spPr bwMode="auto">
            <a:xfrm>
              <a:off x="13739813" y="2892425"/>
              <a:ext cx="330200" cy="32067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149" name="Oval 171"/>
            <p:cNvSpPr>
              <a:spLocks noChangeArrowheads="1"/>
            </p:cNvSpPr>
            <p:nvPr/>
          </p:nvSpPr>
          <p:spPr bwMode="auto">
            <a:xfrm>
              <a:off x="13739813" y="3249613"/>
              <a:ext cx="330200" cy="31908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 dirty="0"/>
            </a:p>
          </p:txBody>
        </p:sp>
        <p:sp>
          <p:nvSpPr>
            <p:cNvPr id="150" name="Oval 172"/>
            <p:cNvSpPr>
              <a:spLocks noChangeArrowheads="1"/>
            </p:cNvSpPr>
            <p:nvPr/>
          </p:nvSpPr>
          <p:spPr bwMode="auto">
            <a:xfrm>
              <a:off x="13739813" y="3608388"/>
              <a:ext cx="330200" cy="32067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151" name="Oval 173"/>
            <p:cNvSpPr>
              <a:spLocks noChangeArrowheads="1"/>
            </p:cNvSpPr>
            <p:nvPr/>
          </p:nvSpPr>
          <p:spPr bwMode="auto">
            <a:xfrm>
              <a:off x="13739813" y="3956050"/>
              <a:ext cx="330200" cy="31591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152" name="Oval 174"/>
            <p:cNvSpPr>
              <a:spLocks noChangeArrowheads="1"/>
            </p:cNvSpPr>
            <p:nvPr/>
          </p:nvSpPr>
          <p:spPr bwMode="auto">
            <a:xfrm>
              <a:off x="13739813" y="4313068"/>
              <a:ext cx="330200" cy="32067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 dirty="0"/>
            </a:p>
          </p:txBody>
        </p:sp>
        <p:grpSp>
          <p:nvGrpSpPr>
            <p:cNvPr id="2176" name="组合 152"/>
            <p:cNvGrpSpPr/>
            <p:nvPr/>
          </p:nvGrpSpPr>
          <p:grpSpPr>
            <a:xfrm>
              <a:off x="13805699" y="2279956"/>
              <a:ext cx="209550" cy="2292351"/>
              <a:chOff x="13792999" y="2165656"/>
              <a:chExt cx="209550" cy="2292351"/>
            </a:xfrm>
          </p:grpSpPr>
          <p:sp>
            <p:nvSpPr>
              <p:cNvPr id="154" name="Freeform 158"/>
              <p:cNvSpPr>
                <a:spLocks noEditPoints="1"/>
              </p:cNvSpPr>
              <p:nvPr/>
            </p:nvSpPr>
            <p:spPr bwMode="auto">
              <a:xfrm>
                <a:off x="13804111" y="2165656"/>
                <a:ext cx="192088" cy="177800"/>
              </a:xfrm>
              <a:custGeom>
                <a:avLst/>
                <a:gdLst>
                  <a:gd name="T0" fmla="*/ 8 w 56"/>
                  <a:gd name="T1" fmla="*/ 47 h 54"/>
                  <a:gd name="T2" fmla="*/ 5 w 56"/>
                  <a:gd name="T3" fmla="*/ 46 h 54"/>
                  <a:gd name="T4" fmla="*/ 0 w 56"/>
                  <a:gd name="T5" fmla="*/ 39 h 54"/>
                  <a:gd name="T6" fmla="*/ 0 w 56"/>
                  <a:gd name="T7" fmla="*/ 15 h 54"/>
                  <a:gd name="T8" fmla="*/ 5 w 56"/>
                  <a:gd name="T9" fmla="*/ 8 h 54"/>
                  <a:gd name="T10" fmla="*/ 8 w 56"/>
                  <a:gd name="T11" fmla="*/ 7 h 54"/>
                  <a:gd name="T12" fmla="*/ 26 w 56"/>
                  <a:gd name="T13" fmla="*/ 7 h 54"/>
                  <a:gd name="T14" fmla="*/ 26 w 56"/>
                  <a:gd name="T15" fmla="*/ 2 h 54"/>
                  <a:gd name="T16" fmla="*/ 28 w 56"/>
                  <a:gd name="T17" fmla="*/ 0 h 54"/>
                  <a:gd name="T18" fmla="*/ 28 w 56"/>
                  <a:gd name="T19" fmla="*/ 0 h 54"/>
                  <a:gd name="T20" fmla="*/ 30 w 56"/>
                  <a:gd name="T21" fmla="*/ 2 h 54"/>
                  <a:gd name="T22" fmla="*/ 30 w 56"/>
                  <a:gd name="T23" fmla="*/ 7 h 54"/>
                  <a:gd name="T24" fmla="*/ 48 w 56"/>
                  <a:gd name="T25" fmla="*/ 7 h 54"/>
                  <a:gd name="T26" fmla="*/ 55 w 56"/>
                  <a:gd name="T27" fmla="*/ 12 h 54"/>
                  <a:gd name="T28" fmla="*/ 56 w 56"/>
                  <a:gd name="T29" fmla="*/ 15 h 54"/>
                  <a:gd name="T30" fmla="*/ 56 w 56"/>
                  <a:gd name="T31" fmla="*/ 39 h 54"/>
                  <a:gd name="T32" fmla="*/ 55 w 56"/>
                  <a:gd name="T33" fmla="*/ 42 h 54"/>
                  <a:gd name="T34" fmla="*/ 51 w 56"/>
                  <a:gd name="T35" fmla="*/ 46 h 54"/>
                  <a:gd name="T36" fmla="*/ 48 w 56"/>
                  <a:gd name="T37" fmla="*/ 47 h 54"/>
                  <a:gd name="T38" fmla="*/ 30 w 56"/>
                  <a:gd name="T39" fmla="*/ 47 h 54"/>
                  <a:gd name="T40" fmla="*/ 30 w 56"/>
                  <a:gd name="T41" fmla="*/ 52 h 54"/>
                  <a:gd name="T42" fmla="*/ 28 w 56"/>
                  <a:gd name="T43" fmla="*/ 54 h 54"/>
                  <a:gd name="T44" fmla="*/ 28 w 56"/>
                  <a:gd name="T45" fmla="*/ 54 h 54"/>
                  <a:gd name="T46" fmla="*/ 26 w 56"/>
                  <a:gd name="T47" fmla="*/ 52 h 54"/>
                  <a:gd name="T48" fmla="*/ 26 w 56"/>
                  <a:gd name="T49" fmla="*/ 47 h 54"/>
                  <a:gd name="T50" fmla="*/ 8 w 56"/>
                  <a:gd name="T51" fmla="*/ 47 h 54"/>
                  <a:gd name="T52" fmla="*/ 5 w 56"/>
                  <a:gd name="T53" fmla="*/ 12 h 54"/>
                  <a:gd name="T54" fmla="*/ 4 w 56"/>
                  <a:gd name="T55" fmla="*/ 15 h 54"/>
                  <a:gd name="T56" fmla="*/ 4 w 56"/>
                  <a:gd name="T57" fmla="*/ 39 h 54"/>
                  <a:gd name="T58" fmla="*/ 5 w 56"/>
                  <a:gd name="T59" fmla="*/ 42 h 54"/>
                  <a:gd name="T60" fmla="*/ 8 w 56"/>
                  <a:gd name="T61" fmla="*/ 43 h 54"/>
                  <a:gd name="T62" fmla="*/ 26 w 56"/>
                  <a:gd name="T63" fmla="*/ 43 h 54"/>
                  <a:gd name="T64" fmla="*/ 26 w 56"/>
                  <a:gd name="T65" fmla="*/ 11 h 54"/>
                  <a:gd name="T66" fmla="*/ 8 w 56"/>
                  <a:gd name="T67" fmla="*/ 11 h 54"/>
                  <a:gd name="T68" fmla="*/ 5 w 56"/>
                  <a:gd name="T69" fmla="*/ 12 h 54"/>
                  <a:gd name="T70" fmla="*/ 48 w 56"/>
                  <a:gd name="T71" fmla="*/ 43 h 54"/>
                  <a:gd name="T72" fmla="*/ 50 w 56"/>
                  <a:gd name="T73" fmla="*/ 42 h 54"/>
                  <a:gd name="T74" fmla="*/ 52 w 56"/>
                  <a:gd name="T75" fmla="*/ 39 h 54"/>
                  <a:gd name="T76" fmla="*/ 52 w 56"/>
                  <a:gd name="T77" fmla="*/ 15 h 54"/>
                  <a:gd name="T78" fmla="*/ 50 w 56"/>
                  <a:gd name="T79" fmla="*/ 12 h 54"/>
                  <a:gd name="T80" fmla="*/ 48 w 56"/>
                  <a:gd name="T81" fmla="*/ 11 h 54"/>
                  <a:gd name="T82" fmla="*/ 30 w 56"/>
                  <a:gd name="T83" fmla="*/ 11 h 54"/>
                  <a:gd name="T84" fmla="*/ 30 w 56"/>
                  <a:gd name="T85" fmla="*/ 43 h 54"/>
                  <a:gd name="T86" fmla="*/ 48 w 56"/>
                  <a:gd name="T87" fmla="*/ 4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" h="54">
                    <a:moveTo>
                      <a:pt x="8" y="47"/>
                    </a:moveTo>
                    <a:cubicBezTo>
                      <a:pt x="7" y="47"/>
                      <a:pt x="6" y="47"/>
                      <a:pt x="5" y="46"/>
                    </a:cubicBezTo>
                    <a:cubicBezTo>
                      <a:pt x="2" y="45"/>
                      <a:pt x="0" y="42"/>
                      <a:pt x="0" y="3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2"/>
                      <a:pt x="2" y="9"/>
                      <a:pt x="5" y="8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1"/>
                      <a:pt x="27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2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51" y="7"/>
                      <a:pt x="54" y="9"/>
                      <a:pt x="55" y="12"/>
                    </a:cubicBezTo>
                    <a:cubicBezTo>
                      <a:pt x="56" y="13"/>
                      <a:pt x="56" y="14"/>
                      <a:pt x="56" y="15"/>
                    </a:cubicBezTo>
                    <a:cubicBezTo>
                      <a:pt x="56" y="39"/>
                      <a:pt x="56" y="39"/>
                      <a:pt x="56" y="39"/>
                    </a:cubicBezTo>
                    <a:cubicBezTo>
                      <a:pt x="56" y="40"/>
                      <a:pt x="56" y="41"/>
                      <a:pt x="55" y="42"/>
                    </a:cubicBezTo>
                    <a:cubicBezTo>
                      <a:pt x="55" y="44"/>
                      <a:pt x="53" y="46"/>
                      <a:pt x="51" y="46"/>
                    </a:cubicBezTo>
                    <a:cubicBezTo>
                      <a:pt x="50" y="47"/>
                      <a:pt x="49" y="47"/>
                      <a:pt x="48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4"/>
                      <a:pt x="29" y="54"/>
                      <a:pt x="28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4"/>
                      <a:pt x="26" y="54"/>
                      <a:pt x="26" y="52"/>
                    </a:cubicBezTo>
                    <a:cubicBezTo>
                      <a:pt x="26" y="47"/>
                      <a:pt x="26" y="47"/>
                      <a:pt x="26" y="47"/>
                    </a:cubicBezTo>
                    <a:lnTo>
                      <a:pt x="8" y="47"/>
                    </a:lnTo>
                    <a:close/>
                    <a:moveTo>
                      <a:pt x="5" y="12"/>
                    </a:moveTo>
                    <a:cubicBezTo>
                      <a:pt x="5" y="13"/>
                      <a:pt x="4" y="14"/>
                      <a:pt x="4" y="1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5" y="41"/>
                      <a:pt x="5" y="42"/>
                    </a:cubicBezTo>
                    <a:cubicBezTo>
                      <a:pt x="6" y="42"/>
                      <a:pt x="7" y="43"/>
                      <a:pt x="8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6" y="12"/>
                      <a:pt x="5" y="12"/>
                    </a:cubicBezTo>
                    <a:close/>
                    <a:moveTo>
                      <a:pt x="48" y="43"/>
                    </a:moveTo>
                    <a:cubicBezTo>
                      <a:pt x="49" y="43"/>
                      <a:pt x="50" y="42"/>
                      <a:pt x="50" y="42"/>
                    </a:cubicBezTo>
                    <a:cubicBezTo>
                      <a:pt x="51" y="41"/>
                      <a:pt x="52" y="40"/>
                      <a:pt x="52" y="39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52" y="14"/>
                      <a:pt x="51" y="13"/>
                      <a:pt x="50" y="12"/>
                    </a:cubicBezTo>
                    <a:cubicBezTo>
                      <a:pt x="50" y="12"/>
                      <a:pt x="49" y="11"/>
                      <a:pt x="48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43"/>
                      <a:pt x="30" y="43"/>
                      <a:pt x="30" y="43"/>
                    </a:cubicBezTo>
                    <a:lnTo>
                      <a:pt x="48" y="43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55" name="Freeform 159"/>
              <p:cNvSpPr>
                <a:spLocks noEditPoints="1"/>
              </p:cNvSpPr>
              <p:nvPr/>
            </p:nvSpPr>
            <p:spPr bwMode="auto">
              <a:xfrm>
                <a:off x="13792999" y="2508556"/>
                <a:ext cx="209550" cy="188913"/>
              </a:xfrm>
              <a:custGeom>
                <a:avLst/>
                <a:gdLst>
                  <a:gd name="T0" fmla="*/ 2 w 61"/>
                  <a:gd name="T1" fmla="*/ 42 h 57"/>
                  <a:gd name="T2" fmla="*/ 3 w 61"/>
                  <a:gd name="T3" fmla="*/ 22 h 57"/>
                  <a:gd name="T4" fmla="*/ 6 w 61"/>
                  <a:gd name="T5" fmla="*/ 20 h 57"/>
                  <a:gd name="T6" fmla="*/ 8 w 61"/>
                  <a:gd name="T7" fmla="*/ 24 h 57"/>
                  <a:gd name="T8" fmla="*/ 5 w 61"/>
                  <a:gd name="T9" fmla="*/ 55 h 57"/>
                  <a:gd name="T10" fmla="*/ 2 w 61"/>
                  <a:gd name="T11" fmla="*/ 57 h 57"/>
                  <a:gd name="T12" fmla="*/ 3 w 61"/>
                  <a:gd name="T13" fmla="*/ 16 h 57"/>
                  <a:gd name="T14" fmla="*/ 1 w 61"/>
                  <a:gd name="T15" fmla="*/ 14 h 57"/>
                  <a:gd name="T16" fmla="*/ 12 w 61"/>
                  <a:gd name="T17" fmla="*/ 12 h 57"/>
                  <a:gd name="T18" fmla="*/ 4 w 61"/>
                  <a:gd name="T19" fmla="*/ 7 h 57"/>
                  <a:gd name="T20" fmla="*/ 2 w 61"/>
                  <a:gd name="T21" fmla="*/ 5 h 57"/>
                  <a:gd name="T22" fmla="*/ 24 w 61"/>
                  <a:gd name="T23" fmla="*/ 1 h 57"/>
                  <a:gd name="T24" fmla="*/ 26 w 61"/>
                  <a:gd name="T25" fmla="*/ 3 h 57"/>
                  <a:gd name="T26" fmla="*/ 16 w 61"/>
                  <a:gd name="T27" fmla="*/ 6 h 57"/>
                  <a:gd name="T28" fmla="*/ 16 w 61"/>
                  <a:gd name="T29" fmla="*/ 12 h 57"/>
                  <a:gd name="T30" fmla="*/ 27 w 61"/>
                  <a:gd name="T31" fmla="*/ 14 h 57"/>
                  <a:gd name="T32" fmla="*/ 25 w 61"/>
                  <a:gd name="T33" fmla="*/ 16 h 57"/>
                  <a:gd name="T34" fmla="*/ 16 w 61"/>
                  <a:gd name="T35" fmla="*/ 55 h 57"/>
                  <a:gd name="T36" fmla="*/ 14 w 61"/>
                  <a:gd name="T37" fmla="*/ 57 h 57"/>
                  <a:gd name="T38" fmla="*/ 12 w 61"/>
                  <a:gd name="T39" fmla="*/ 16 h 57"/>
                  <a:gd name="T40" fmla="*/ 22 w 61"/>
                  <a:gd name="T41" fmla="*/ 22 h 57"/>
                  <a:gd name="T42" fmla="*/ 24 w 61"/>
                  <a:gd name="T43" fmla="*/ 20 h 57"/>
                  <a:gd name="T44" fmla="*/ 26 w 61"/>
                  <a:gd name="T45" fmla="*/ 54 h 57"/>
                  <a:gd name="T46" fmla="*/ 24 w 61"/>
                  <a:gd name="T47" fmla="*/ 57 h 57"/>
                  <a:gd name="T48" fmla="*/ 22 w 61"/>
                  <a:gd name="T49" fmla="*/ 22 h 57"/>
                  <a:gd name="T50" fmla="*/ 37 w 61"/>
                  <a:gd name="T51" fmla="*/ 43 h 57"/>
                  <a:gd name="T52" fmla="*/ 43 w 61"/>
                  <a:gd name="T53" fmla="*/ 15 h 57"/>
                  <a:gd name="T54" fmla="*/ 45 w 61"/>
                  <a:gd name="T55" fmla="*/ 0 h 57"/>
                  <a:gd name="T56" fmla="*/ 48 w 61"/>
                  <a:gd name="T57" fmla="*/ 2 h 57"/>
                  <a:gd name="T58" fmla="*/ 46 w 61"/>
                  <a:gd name="T59" fmla="*/ 28 h 57"/>
                  <a:gd name="T60" fmla="*/ 60 w 61"/>
                  <a:gd name="T61" fmla="*/ 54 h 57"/>
                  <a:gd name="T62" fmla="*/ 59 w 61"/>
                  <a:gd name="T63" fmla="*/ 57 h 57"/>
                  <a:gd name="T64" fmla="*/ 45 w 61"/>
                  <a:gd name="T65" fmla="*/ 35 h 57"/>
                  <a:gd name="T66" fmla="*/ 34 w 61"/>
                  <a:gd name="T67" fmla="*/ 56 h 57"/>
                  <a:gd name="T68" fmla="*/ 30 w 61"/>
                  <a:gd name="T69" fmla="*/ 56 h 57"/>
                  <a:gd name="T70" fmla="*/ 30 w 61"/>
                  <a:gd name="T71" fmla="*/ 53 h 57"/>
                  <a:gd name="T72" fmla="*/ 32 w 61"/>
                  <a:gd name="T73" fmla="*/ 3 h 57"/>
                  <a:gd name="T74" fmla="*/ 35 w 61"/>
                  <a:gd name="T75" fmla="*/ 5 h 57"/>
                  <a:gd name="T76" fmla="*/ 37 w 61"/>
                  <a:gd name="T77" fmla="*/ 31 h 57"/>
                  <a:gd name="T78" fmla="*/ 34 w 61"/>
                  <a:gd name="T79" fmla="*/ 29 h 57"/>
                  <a:gd name="T80" fmla="*/ 51 w 61"/>
                  <a:gd name="T81" fmla="*/ 28 h 57"/>
                  <a:gd name="T82" fmla="*/ 57 w 61"/>
                  <a:gd name="T83" fmla="*/ 3 h 57"/>
                  <a:gd name="T84" fmla="*/ 59 w 61"/>
                  <a:gd name="T85" fmla="*/ 5 h 57"/>
                  <a:gd name="T86" fmla="*/ 53 w 61"/>
                  <a:gd name="T87" fmla="*/ 31 h 57"/>
                  <a:gd name="T88" fmla="*/ 51 w 61"/>
                  <a:gd name="T89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1" h="57">
                    <a:moveTo>
                      <a:pt x="1" y="54"/>
                    </a:moveTo>
                    <a:cubicBezTo>
                      <a:pt x="1" y="51"/>
                      <a:pt x="2" y="47"/>
                      <a:pt x="2" y="42"/>
                    </a:cubicBezTo>
                    <a:cubicBezTo>
                      <a:pt x="3" y="37"/>
                      <a:pt x="3" y="30"/>
                      <a:pt x="3" y="24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1"/>
                      <a:pt x="4" y="20"/>
                      <a:pt x="5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20"/>
                      <a:pt x="8" y="21"/>
                      <a:pt x="8" y="2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32"/>
                      <a:pt x="7" y="42"/>
                      <a:pt x="6" y="51"/>
                    </a:cubicBezTo>
                    <a:cubicBezTo>
                      <a:pt x="6" y="52"/>
                      <a:pt x="5" y="54"/>
                      <a:pt x="5" y="55"/>
                    </a:cubicBezTo>
                    <a:cubicBezTo>
                      <a:pt x="5" y="56"/>
                      <a:pt x="4" y="57"/>
                      <a:pt x="2" y="57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1" y="56"/>
                      <a:pt x="0" y="55"/>
                      <a:pt x="1" y="54"/>
                    </a:cubicBezTo>
                    <a:close/>
                    <a:moveTo>
                      <a:pt x="3" y="16"/>
                    </a:moveTo>
                    <a:cubicBezTo>
                      <a:pt x="2" y="16"/>
                      <a:pt x="1" y="15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3"/>
                      <a:pt x="2" y="12"/>
                      <a:pt x="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2" y="6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3"/>
                      <a:pt x="4" y="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6" y="2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4"/>
                      <a:pt x="25" y="5"/>
                      <a:pt x="24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6" y="12"/>
                      <a:pt x="27" y="13"/>
                      <a:pt x="27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5"/>
                      <a:pt x="26" y="16"/>
                      <a:pt x="25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6"/>
                      <a:pt x="15" y="57"/>
                      <a:pt x="14" y="57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3" y="57"/>
                      <a:pt x="12" y="56"/>
                      <a:pt x="12" y="55"/>
                    </a:cubicBezTo>
                    <a:cubicBezTo>
                      <a:pt x="12" y="16"/>
                      <a:pt x="12" y="16"/>
                      <a:pt x="12" y="16"/>
                    </a:cubicBezTo>
                    <a:lnTo>
                      <a:pt x="3" y="16"/>
                    </a:lnTo>
                    <a:close/>
                    <a:moveTo>
                      <a:pt x="22" y="22"/>
                    </a:moveTo>
                    <a:cubicBezTo>
                      <a:pt x="22" y="21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5" y="20"/>
                      <a:pt x="26" y="21"/>
                      <a:pt x="26" y="22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6"/>
                      <a:pt x="25" y="57"/>
                      <a:pt x="24" y="57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23" y="57"/>
                      <a:pt x="22" y="56"/>
                      <a:pt x="22" y="54"/>
                    </a:cubicBezTo>
                    <a:lnTo>
                      <a:pt x="22" y="22"/>
                    </a:lnTo>
                    <a:close/>
                    <a:moveTo>
                      <a:pt x="30" y="53"/>
                    </a:moveTo>
                    <a:cubicBezTo>
                      <a:pt x="33" y="50"/>
                      <a:pt x="36" y="47"/>
                      <a:pt x="37" y="43"/>
                    </a:cubicBezTo>
                    <a:cubicBezTo>
                      <a:pt x="40" y="38"/>
                      <a:pt x="41" y="33"/>
                      <a:pt x="42" y="27"/>
                    </a:cubicBezTo>
                    <a:cubicBezTo>
                      <a:pt x="42" y="23"/>
                      <a:pt x="43" y="20"/>
                      <a:pt x="43" y="15"/>
                    </a:cubicBezTo>
                    <a:cubicBezTo>
                      <a:pt x="43" y="11"/>
                      <a:pt x="43" y="7"/>
                      <a:pt x="43" y="2"/>
                    </a:cubicBezTo>
                    <a:cubicBezTo>
                      <a:pt x="43" y="1"/>
                      <a:pt x="44" y="0"/>
                      <a:pt x="4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11"/>
                      <a:pt x="47" y="20"/>
                      <a:pt x="46" y="28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60" y="54"/>
                      <a:pt x="60" y="54"/>
                      <a:pt x="60" y="54"/>
                    </a:cubicBezTo>
                    <a:cubicBezTo>
                      <a:pt x="61" y="55"/>
                      <a:pt x="60" y="56"/>
                      <a:pt x="59" y="57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58" y="57"/>
                      <a:pt x="57" y="57"/>
                      <a:pt x="56" y="56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4" y="41"/>
                      <a:pt x="41" y="47"/>
                      <a:pt x="37" y="52"/>
                    </a:cubicBezTo>
                    <a:cubicBezTo>
                      <a:pt x="36" y="53"/>
                      <a:pt x="35" y="55"/>
                      <a:pt x="34" y="56"/>
                    </a:cubicBezTo>
                    <a:cubicBezTo>
                      <a:pt x="33" y="57"/>
                      <a:pt x="33" y="57"/>
                      <a:pt x="32" y="57"/>
                    </a:cubicBezTo>
                    <a:cubicBezTo>
                      <a:pt x="31" y="57"/>
                      <a:pt x="31" y="57"/>
                      <a:pt x="30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29" y="55"/>
                      <a:pt x="29" y="54"/>
                      <a:pt x="30" y="53"/>
                    </a:cubicBezTo>
                    <a:close/>
                    <a:moveTo>
                      <a:pt x="30" y="5"/>
                    </a:moveTo>
                    <a:cubicBezTo>
                      <a:pt x="30" y="4"/>
                      <a:pt x="31" y="3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4" y="3"/>
                      <a:pt x="35" y="4"/>
                      <a:pt x="35" y="5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9" y="29"/>
                      <a:pt x="38" y="30"/>
                      <a:pt x="37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5" y="31"/>
                      <a:pt x="34" y="30"/>
                      <a:pt x="34" y="29"/>
                    </a:cubicBezTo>
                    <a:lnTo>
                      <a:pt x="30" y="5"/>
                    </a:lnTo>
                    <a:close/>
                    <a:moveTo>
                      <a:pt x="51" y="28"/>
                    </a:moveTo>
                    <a:cubicBezTo>
                      <a:pt x="53" y="21"/>
                      <a:pt x="54" y="13"/>
                      <a:pt x="55" y="5"/>
                    </a:cubicBezTo>
                    <a:cubicBezTo>
                      <a:pt x="55" y="4"/>
                      <a:pt x="56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9" y="3"/>
                      <a:pt x="60" y="4"/>
                      <a:pt x="59" y="5"/>
                    </a:cubicBezTo>
                    <a:cubicBezTo>
                      <a:pt x="59" y="14"/>
                      <a:pt x="58" y="22"/>
                      <a:pt x="56" y="29"/>
                    </a:cubicBezTo>
                    <a:cubicBezTo>
                      <a:pt x="56" y="30"/>
                      <a:pt x="54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2" y="30"/>
                      <a:pt x="51" y="29"/>
                      <a:pt x="51" y="2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56" name="Freeform 160"/>
              <p:cNvSpPr>
                <a:spLocks noEditPoints="1"/>
              </p:cNvSpPr>
              <p:nvPr/>
            </p:nvSpPr>
            <p:spPr bwMode="auto">
              <a:xfrm>
                <a:off x="13807286" y="2862569"/>
                <a:ext cx="182563" cy="188913"/>
              </a:xfrm>
              <a:custGeom>
                <a:avLst/>
                <a:gdLst>
                  <a:gd name="T0" fmla="*/ 4 w 53"/>
                  <a:gd name="T1" fmla="*/ 8 h 57"/>
                  <a:gd name="T2" fmla="*/ 5 w 53"/>
                  <a:gd name="T3" fmla="*/ 5 h 57"/>
                  <a:gd name="T4" fmla="*/ 9 w 53"/>
                  <a:gd name="T5" fmla="*/ 1 h 57"/>
                  <a:gd name="T6" fmla="*/ 12 w 53"/>
                  <a:gd name="T7" fmla="*/ 0 h 57"/>
                  <a:gd name="T8" fmla="*/ 45 w 53"/>
                  <a:gd name="T9" fmla="*/ 0 h 57"/>
                  <a:gd name="T10" fmla="*/ 48 w 53"/>
                  <a:gd name="T11" fmla="*/ 1 h 57"/>
                  <a:gd name="T12" fmla="*/ 52 w 53"/>
                  <a:gd name="T13" fmla="*/ 5 h 57"/>
                  <a:gd name="T14" fmla="*/ 53 w 53"/>
                  <a:gd name="T15" fmla="*/ 8 h 57"/>
                  <a:gd name="T16" fmla="*/ 53 w 53"/>
                  <a:gd name="T17" fmla="*/ 49 h 57"/>
                  <a:gd name="T18" fmla="*/ 52 w 53"/>
                  <a:gd name="T19" fmla="*/ 52 h 57"/>
                  <a:gd name="T20" fmla="*/ 48 w 53"/>
                  <a:gd name="T21" fmla="*/ 57 h 57"/>
                  <a:gd name="T22" fmla="*/ 45 w 53"/>
                  <a:gd name="T23" fmla="*/ 57 h 57"/>
                  <a:gd name="T24" fmla="*/ 42 w 53"/>
                  <a:gd name="T25" fmla="*/ 57 h 57"/>
                  <a:gd name="T26" fmla="*/ 39 w 53"/>
                  <a:gd name="T27" fmla="*/ 55 h 57"/>
                  <a:gd name="T28" fmla="*/ 39 w 53"/>
                  <a:gd name="T29" fmla="*/ 55 h 57"/>
                  <a:gd name="T30" fmla="*/ 42 w 53"/>
                  <a:gd name="T31" fmla="*/ 53 h 57"/>
                  <a:gd name="T32" fmla="*/ 45 w 53"/>
                  <a:gd name="T33" fmla="*/ 53 h 57"/>
                  <a:gd name="T34" fmla="*/ 47 w 53"/>
                  <a:gd name="T35" fmla="*/ 52 h 57"/>
                  <a:gd name="T36" fmla="*/ 49 w 53"/>
                  <a:gd name="T37" fmla="*/ 49 h 57"/>
                  <a:gd name="T38" fmla="*/ 49 w 53"/>
                  <a:gd name="T39" fmla="*/ 40 h 57"/>
                  <a:gd name="T40" fmla="*/ 6 w 53"/>
                  <a:gd name="T41" fmla="*/ 40 h 57"/>
                  <a:gd name="T42" fmla="*/ 6 w 53"/>
                  <a:gd name="T43" fmla="*/ 40 h 57"/>
                  <a:gd name="T44" fmla="*/ 5 w 53"/>
                  <a:gd name="T45" fmla="*/ 55 h 57"/>
                  <a:gd name="T46" fmla="*/ 3 w 53"/>
                  <a:gd name="T47" fmla="*/ 57 h 57"/>
                  <a:gd name="T48" fmla="*/ 3 w 53"/>
                  <a:gd name="T49" fmla="*/ 57 h 57"/>
                  <a:gd name="T50" fmla="*/ 1 w 53"/>
                  <a:gd name="T51" fmla="*/ 55 h 57"/>
                  <a:gd name="T52" fmla="*/ 4 w 53"/>
                  <a:gd name="T53" fmla="*/ 8 h 57"/>
                  <a:gd name="T54" fmla="*/ 7 w 53"/>
                  <a:gd name="T55" fmla="*/ 22 h 57"/>
                  <a:gd name="T56" fmla="*/ 7 w 53"/>
                  <a:gd name="T57" fmla="*/ 22 h 57"/>
                  <a:gd name="T58" fmla="*/ 6 w 53"/>
                  <a:gd name="T59" fmla="*/ 36 h 57"/>
                  <a:gd name="T60" fmla="*/ 49 w 53"/>
                  <a:gd name="T61" fmla="*/ 36 h 57"/>
                  <a:gd name="T62" fmla="*/ 49 w 53"/>
                  <a:gd name="T63" fmla="*/ 22 h 57"/>
                  <a:gd name="T64" fmla="*/ 7 w 53"/>
                  <a:gd name="T65" fmla="*/ 22 h 57"/>
                  <a:gd name="T66" fmla="*/ 49 w 53"/>
                  <a:gd name="T67" fmla="*/ 18 h 57"/>
                  <a:gd name="T68" fmla="*/ 49 w 53"/>
                  <a:gd name="T69" fmla="*/ 8 h 57"/>
                  <a:gd name="T70" fmla="*/ 47 w 53"/>
                  <a:gd name="T71" fmla="*/ 5 h 57"/>
                  <a:gd name="T72" fmla="*/ 45 w 53"/>
                  <a:gd name="T73" fmla="*/ 4 h 57"/>
                  <a:gd name="T74" fmla="*/ 12 w 53"/>
                  <a:gd name="T75" fmla="*/ 4 h 57"/>
                  <a:gd name="T76" fmla="*/ 10 w 53"/>
                  <a:gd name="T77" fmla="*/ 5 h 57"/>
                  <a:gd name="T78" fmla="*/ 8 w 53"/>
                  <a:gd name="T79" fmla="*/ 8 h 57"/>
                  <a:gd name="T80" fmla="*/ 8 w 53"/>
                  <a:gd name="T81" fmla="*/ 18 h 57"/>
                  <a:gd name="T82" fmla="*/ 49 w 53"/>
                  <a:gd name="T8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3" h="57">
                    <a:moveTo>
                      <a:pt x="4" y="8"/>
                    </a:moveTo>
                    <a:cubicBezTo>
                      <a:pt x="4" y="7"/>
                      <a:pt x="4" y="6"/>
                      <a:pt x="5" y="5"/>
                    </a:cubicBezTo>
                    <a:cubicBezTo>
                      <a:pt x="6" y="3"/>
                      <a:pt x="7" y="1"/>
                      <a:pt x="9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7" y="0"/>
                      <a:pt x="48" y="1"/>
                    </a:cubicBezTo>
                    <a:cubicBezTo>
                      <a:pt x="50" y="1"/>
                      <a:pt x="52" y="3"/>
                      <a:pt x="52" y="5"/>
                    </a:cubicBezTo>
                    <a:cubicBezTo>
                      <a:pt x="53" y="6"/>
                      <a:pt x="53" y="7"/>
                      <a:pt x="53" y="8"/>
                    </a:cubicBezTo>
                    <a:cubicBezTo>
                      <a:pt x="53" y="49"/>
                      <a:pt x="53" y="49"/>
                      <a:pt x="53" y="49"/>
                    </a:cubicBezTo>
                    <a:cubicBezTo>
                      <a:pt x="53" y="50"/>
                      <a:pt x="53" y="51"/>
                      <a:pt x="52" y="52"/>
                    </a:cubicBezTo>
                    <a:cubicBezTo>
                      <a:pt x="52" y="54"/>
                      <a:pt x="50" y="56"/>
                      <a:pt x="48" y="57"/>
                    </a:cubicBezTo>
                    <a:cubicBezTo>
                      <a:pt x="47" y="57"/>
                      <a:pt x="46" y="57"/>
                      <a:pt x="45" y="57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40" y="57"/>
                      <a:pt x="39" y="56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4"/>
                      <a:pt x="40" y="53"/>
                      <a:pt x="42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3"/>
                      <a:pt x="47" y="53"/>
                      <a:pt x="47" y="52"/>
                    </a:cubicBezTo>
                    <a:cubicBezTo>
                      <a:pt x="48" y="51"/>
                      <a:pt x="49" y="50"/>
                      <a:pt x="49" y="4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6"/>
                      <a:pt x="4" y="57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1" y="57"/>
                      <a:pt x="0" y="56"/>
                      <a:pt x="1" y="55"/>
                    </a:cubicBezTo>
                    <a:lnTo>
                      <a:pt x="4" y="8"/>
                    </a:lnTo>
                    <a:close/>
                    <a:moveTo>
                      <a:pt x="7" y="22"/>
                    </a:moveTo>
                    <a:cubicBezTo>
                      <a:pt x="7" y="22"/>
                      <a:pt x="7" y="22"/>
                      <a:pt x="7" y="2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22"/>
                      <a:pt x="49" y="22"/>
                      <a:pt x="49" y="22"/>
                    </a:cubicBezTo>
                    <a:lnTo>
                      <a:pt x="7" y="22"/>
                    </a:lnTo>
                    <a:close/>
                    <a:moveTo>
                      <a:pt x="49" y="18"/>
                    </a:move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6"/>
                      <a:pt x="47" y="5"/>
                    </a:cubicBezTo>
                    <a:cubicBezTo>
                      <a:pt x="47" y="5"/>
                      <a:pt x="46" y="4"/>
                      <a:pt x="45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4"/>
                      <a:pt x="10" y="5"/>
                      <a:pt x="10" y="5"/>
                    </a:cubicBezTo>
                    <a:cubicBezTo>
                      <a:pt x="9" y="6"/>
                      <a:pt x="8" y="7"/>
                      <a:pt x="8" y="8"/>
                    </a:cubicBezTo>
                    <a:cubicBezTo>
                      <a:pt x="8" y="18"/>
                      <a:pt x="8" y="18"/>
                      <a:pt x="8" y="18"/>
                    </a:cubicBezTo>
                    <a:lnTo>
                      <a:pt x="49" y="18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57" name="Freeform 161"/>
              <p:cNvSpPr>
                <a:spLocks noEditPoints="1"/>
              </p:cNvSpPr>
              <p:nvPr/>
            </p:nvSpPr>
            <p:spPr bwMode="auto">
              <a:xfrm>
                <a:off x="13799349" y="3216581"/>
                <a:ext cx="196850" cy="187325"/>
              </a:xfrm>
              <a:custGeom>
                <a:avLst/>
                <a:gdLst>
                  <a:gd name="T0" fmla="*/ 1 w 57"/>
                  <a:gd name="T1" fmla="*/ 52 h 57"/>
                  <a:gd name="T2" fmla="*/ 0 w 57"/>
                  <a:gd name="T3" fmla="*/ 8 h 57"/>
                  <a:gd name="T4" fmla="*/ 5 w 57"/>
                  <a:gd name="T5" fmla="*/ 0 h 57"/>
                  <a:gd name="T6" fmla="*/ 49 w 57"/>
                  <a:gd name="T7" fmla="*/ 0 h 57"/>
                  <a:gd name="T8" fmla="*/ 56 w 57"/>
                  <a:gd name="T9" fmla="*/ 5 h 57"/>
                  <a:gd name="T10" fmla="*/ 57 w 57"/>
                  <a:gd name="T11" fmla="*/ 49 h 57"/>
                  <a:gd name="T12" fmla="*/ 49 w 57"/>
                  <a:gd name="T13" fmla="*/ 57 h 57"/>
                  <a:gd name="T14" fmla="*/ 49 w 57"/>
                  <a:gd name="T15" fmla="*/ 53 h 57"/>
                  <a:gd name="T16" fmla="*/ 52 w 57"/>
                  <a:gd name="T17" fmla="*/ 49 h 57"/>
                  <a:gd name="T18" fmla="*/ 51 w 57"/>
                  <a:gd name="T19" fmla="*/ 5 h 57"/>
                  <a:gd name="T20" fmla="*/ 9 w 57"/>
                  <a:gd name="T21" fmla="*/ 4 h 57"/>
                  <a:gd name="T22" fmla="*/ 5 w 57"/>
                  <a:gd name="T23" fmla="*/ 8 h 57"/>
                  <a:gd name="T24" fmla="*/ 6 w 57"/>
                  <a:gd name="T25" fmla="*/ 52 h 57"/>
                  <a:gd name="T26" fmla="*/ 49 w 57"/>
                  <a:gd name="T27" fmla="*/ 53 h 57"/>
                  <a:gd name="T28" fmla="*/ 30 w 57"/>
                  <a:gd name="T29" fmla="*/ 36 h 57"/>
                  <a:gd name="T30" fmla="*/ 47 w 57"/>
                  <a:gd name="T31" fmla="*/ 47 h 57"/>
                  <a:gd name="T32" fmla="*/ 47 w 57"/>
                  <a:gd name="T33" fmla="*/ 50 h 57"/>
                  <a:gd name="T34" fmla="*/ 28 w 57"/>
                  <a:gd name="T35" fmla="*/ 39 h 57"/>
                  <a:gd name="T36" fmla="*/ 17 w 57"/>
                  <a:gd name="T37" fmla="*/ 48 h 57"/>
                  <a:gd name="T38" fmla="*/ 9 w 57"/>
                  <a:gd name="T39" fmla="*/ 49 h 57"/>
                  <a:gd name="T40" fmla="*/ 10 w 57"/>
                  <a:gd name="T41" fmla="*/ 46 h 57"/>
                  <a:gd name="T42" fmla="*/ 21 w 57"/>
                  <a:gd name="T43" fmla="*/ 41 h 57"/>
                  <a:gd name="T44" fmla="*/ 26 w 57"/>
                  <a:gd name="T45" fmla="*/ 32 h 57"/>
                  <a:gd name="T46" fmla="*/ 29 w 57"/>
                  <a:gd name="T47" fmla="*/ 30 h 57"/>
                  <a:gd name="T48" fmla="*/ 43 w 57"/>
                  <a:gd name="T49" fmla="*/ 31 h 57"/>
                  <a:gd name="T50" fmla="*/ 40 w 57"/>
                  <a:gd name="T51" fmla="*/ 29 h 57"/>
                  <a:gd name="T52" fmla="*/ 16 w 57"/>
                  <a:gd name="T53" fmla="*/ 29 h 57"/>
                  <a:gd name="T54" fmla="*/ 15 w 57"/>
                  <a:gd name="T55" fmla="*/ 38 h 57"/>
                  <a:gd name="T56" fmla="*/ 12 w 57"/>
                  <a:gd name="T57" fmla="*/ 40 h 57"/>
                  <a:gd name="T58" fmla="*/ 10 w 57"/>
                  <a:gd name="T59" fmla="*/ 31 h 57"/>
                  <a:gd name="T60" fmla="*/ 17 w 57"/>
                  <a:gd name="T61" fmla="*/ 24 h 57"/>
                  <a:gd name="T62" fmla="*/ 43 w 57"/>
                  <a:gd name="T63" fmla="*/ 25 h 57"/>
                  <a:gd name="T64" fmla="*/ 47 w 57"/>
                  <a:gd name="T65" fmla="*/ 38 h 57"/>
                  <a:gd name="T66" fmla="*/ 45 w 57"/>
                  <a:gd name="T67" fmla="*/ 40 h 57"/>
                  <a:gd name="T68" fmla="*/ 43 w 57"/>
                  <a:gd name="T69" fmla="*/ 31 h 57"/>
                  <a:gd name="T70" fmla="*/ 44 w 57"/>
                  <a:gd name="T71" fmla="*/ 8 h 57"/>
                  <a:gd name="T72" fmla="*/ 46 w 57"/>
                  <a:gd name="T73" fmla="*/ 16 h 57"/>
                  <a:gd name="T74" fmla="*/ 40 w 57"/>
                  <a:gd name="T75" fmla="*/ 21 h 57"/>
                  <a:gd name="T76" fmla="*/ 13 w 57"/>
                  <a:gd name="T77" fmla="*/ 20 h 57"/>
                  <a:gd name="T78" fmla="*/ 11 w 57"/>
                  <a:gd name="T79" fmla="*/ 12 h 57"/>
                  <a:gd name="T80" fmla="*/ 17 w 57"/>
                  <a:gd name="T81" fmla="*/ 6 h 57"/>
                  <a:gd name="T82" fmla="*/ 17 w 57"/>
                  <a:gd name="T83" fmla="*/ 11 h 57"/>
                  <a:gd name="T84" fmla="*/ 16 w 57"/>
                  <a:gd name="T85" fmla="*/ 12 h 57"/>
                  <a:gd name="T86" fmla="*/ 17 w 57"/>
                  <a:gd name="T87" fmla="*/ 17 h 57"/>
                  <a:gd name="T88" fmla="*/ 41 w 57"/>
                  <a:gd name="T89" fmla="*/ 16 h 57"/>
                  <a:gd name="T90" fmla="*/ 41 w 57"/>
                  <a:gd name="T91" fmla="*/ 11 h 57"/>
                  <a:gd name="T92" fmla="*/ 17 w 57"/>
                  <a:gd name="T93" fmla="*/ 1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7" h="57">
                    <a:moveTo>
                      <a:pt x="9" y="57"/>
                    </a:moveTo>
                    <a:cubicBezTo>
                      <a:pt x="5" y="57"/>
                      <a:pt x="2" y="55"/>
                      <a:pt x="1" y="52"/>
                    </a:cubicBezTo>
                    <a:cubicBezTo>
                      <a:pt x="0" y="51"/>
                      <a:pt x="0" y="50"/>
                      <a:pt x="0" y="4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6"/>
                      <a:pt x="0" y="5"/>
                      <a:pt x="1" y="5"/>
                    </a:cubicBezTo>
                    <a:cubicBezTo>
                      <a:pt x="2" y="3"/>
                      <a:pt x="3" y="1"/>
                      <a:pt x="5" y="0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0" y="0"/>
                      <a:pt x="51" y="0"/>
                      <a:pt x="52" y="0"/>
                    </a:cubicBezTo>
                    <a:cubicBezTo>
                      <a:pt x="54" y="1"/>
                      <a:pt x="55" y="3"/>
                      <a:pt x="56" y="5"/>
                    </a:cubicBezTo>
                    <a:cubicBezTo>
                      <a:pt x="57" y="5"/>
                      <a:pt x="57" y="6"/>
                      <a:pt x="57" y="8"/>
                    </a:cubicBezTo>
                    <a:cubicBezTo>
                      <a:pt x="57" y="49"/>
                      <a:pt x="57" y="49"/>
                      <a:pt x="57" y="49"/>
                    </a:cubicBezTo>
                    <a:cubicBezTo>
                      <a:pt x="57" y="50"/>
                      <a:pt x="57" y="51"/>
                      <a:pt x="56" y="52"/>
                    </a:cubicBezTo>
                    <a:cubicBezTo>
                      <a:pt x="55" y="55"/>
                      <a:pt x="52" y="57"/>
                      <a:pt x="49" y="57"/>
                    </a:cubicBezTo>
                    <a:lnTo>
                      <a:pt x="9" y="57"/>
                    </a:lnTo>
                    <a:close/>
                    <a:moveTo>
                      <a:pt x="49" y="53"/>
                    </a:moveTo>
                    <a:cubicBezTo>
                      <a:pt x="50" y="53"/>
                      <a:pt x="51" y="52"/>
                      <a:pt x="51" y="52"/>
                    </a:cubicBezTo>
                    <a:cubicBezTo>
                      <a:pt x="52" y="51"/>
                      <a:pt x="52" y="50"/>
                      <a:pt x="52" y="49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7"/>
                      <a:pt x="52" y="6"/>
                      <a:pt x="51" y="5"/>
                    </a:cubicBezTo>
                    <a:cubicBezTo>
                      <a:pt x="51" y="4"/>
                      <a:pt x="50" y="4"/>
                      <a:pt x="4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7" y="4"/>
                      <a:pt x="7" y="4"/>
                      <a:pt x="6" y="5"/>
                    </a:cubicBezTo>
                    <a:cubicBezTo>
                      <a:pt x="5" y="6"/>
                      <a:pt x="5" y="7"/>
                      <a:pt x="5" y="8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7" y="52"/>
                      <a:pt x="7" y="53"/>
                      <a:pt x="9" y="53"/>
                    </a:cubicBezTo>
                    <a:lnTo>
                      <a:pt x="49" y="53"/>
                    </a:lnTo>
                    <a:close/>
                    <a:moveTo>
                      <a:pt x="31" y="33"/>
                    </a:moveTo>
                    <a:cubicBezTo>
                      <a:pt x="30" y="34"/>
                      <a:pt x="30" y="35"/>
                      <a:pt x="30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8" y="48"/>
                      <a:pt x="48" y="49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1"/>
                      <a:pt x="45" y="51"/>
                      <a:pt x="44" y="51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7" y="41"/>
                      <a:pt x="25" y="42"/>
                      <a:pt x="24" y="44"/>
                    </a:cubicBezTo>
                    <a:cubicBezTo>
                      <a:pt x="22" y="45"/>
                      <a:pt x="20" y="47"/>
                      <a:pt x="17" y="48"/>
                    </a:cubicBezTo>
                    <a:cubicBezTo>
                      <a:pt x="16" y="49"/>
                      <a:pt x="14" y="49"/>
                      <a:pt x="12" y="50"/>
                    </a:cubicBezTo>
                    <a:cubicBezTo>
                      <a:pt x="11" y="50"/>
                      <a:pt x="9" y="50"/>
                      <a:pt x="9" y="49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8" y="48"/>
                      <a:pt x="9" y="46"/>
                      <a:pt x="10" y="46"/>
                    </a:cubicBezTo>
                    <a:cubicBezTo>
                      <a:pt x="12" y="45"/>
                      <a:pt x="14" y="45"/>
                      <a:pt x="15" y="44"/>
                    </a:cubicBezTo>
                    <a:cubicBezTo>
                      <a:pt x="17" y="43"/>
                      <a:pt x="19" y="42"/>
                      <a:pt x="21" y="41"/>
                    </a:cubicBezTo>
                    <a:cubicBezTo>
                      <a:pt x="22" y="39"/>
                      <a:pt x="23" y="38"/>
                      <a:pt x="24" y="36"/>
                    </a:cubicBezTo>
                    <a:cubicBezTo>
                      <a:pt x="25" y="35"/>
                      <a:pt x="26" y="34"/>
                      <a:pt x="26" y="32"/>
                    </a:cubicBezTo>
                    <a:cubicBezTo>
                      <a:pt x="27" y="31"/>
                      <a:pt x="28" y="30"/>
                      <a:pt x="29" y="3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30" y="31"/>
                      <a:pt x="31" y="32"/>
                      <a:pt x="31" y="33"/>
                    </a:cubicBezTo>
                    <a:close/>
                    <a:moveTo>
                      <a:pt x="43" y="31"/>
                    </a:moveTo>
                    <a:cubicBezTo>
                      <a:pt x="43" y="30"/>
                      <a:pt x="42" y="30"/>
                      <a:pt x="42" y="29"/>
                    </a:cubicBezTo>
                    <a:cubicBezTo>
                      <a:pt x="41" y="29"/>
                      <a:pt x="41" y="29"/>
                      <a:pt x="40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9"/>
                      <a:pt x="16" y="29"/>
                      <a:pt x="16" y="29"/>
                    </a:cubicBezTo>
                    <a:cubicBezTo>
                      <a:pt x="15" y="30"/>
                      <a:pt x="15" y="30"/>
                      <a:pt x="15" y="31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9"/>
                      <a:pt x="14" y="40"/>
                      <a:pt x="13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28"/>
                      <a:pt x="12" y="26"/>
                      <a:pt x="15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1" y="24"/>
                      <a:pt x="42" y="24"/>
                      <a:pt x="43" y="25"/>
                    </a:cubicBezTo>
                    <a:cubicBezTo>
                      <a:pt x="45" y="26"/>
                      <a:pt x="47" y="28"/>
                      <a:pt x="47" y="31"/>
                    </a:cubicBezTo>
                    <a:cubicBezTo>
                      <a:pt x="47" y="38"/>
                      <a:pt x="47" y="38"/>
                      <a:pt x="47" y="38"/>
                    </a:cubicBezTo>
                    <a:cubicBezTo>
                      <a:pt x="47" y="39"/>
                      <a:pt x="46" y="40"/>
                      <a:pt x="45" y="40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4" y="40"/>
                      <a:pt x="43" y="39"/>
                      <a:pt x="43" y="38"/>
                    </a:cubicBezTo>
                    <a:lnTo>
                      <a:pt x="43" y="31"/>
                    </a:lnTo>
                    <a:close/>
                    <a:moveTo>
                      <a:pt x="40" y="6"/>
                    </a:moveTo>
                    <a:cubicBezTo>
                      <a:pt x="42" y="6"/>
                      <a:pt x="43" y="7"/>
                      <a:pt x="44" y="8"/>
                    </a:cubicBezTo>
                    <a:cubicBezTo>
                      <a:pt x="45" y="9"/>
                      <a:pt x="46" y="11"/>
                      <a:pt x="46" y="12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6" y="17"/>
                      <a:pt x="45" y="19"/>
                      <a:pt x="44" y="20"/>
                    </a:cubicBezTo>
                    <a:cubicBezTo>
                      <a:pt x="43" y="21"/>
                      <a:pt x="42" y="21"/>
                      <a:pt x="40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6" y="21"/>
                      <a:pt x="14" y="21"/>
                      <a:pt x="13" y="20"/>
                    </a:cubicBezTo>
                    <a:cubicBezTo>
                      <a:pt x="12" y="19"/>
                      <a:pt x="11" y="17"/>
                      <a:pt x="11" y="16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1"/>
                      <a:pt x="12" y="9"/>
                      <a:pt x="13" y="8"/>
                    </a:cubicBezTo>
                    <a:cubicBezTo>
                      <a:pt x="14" y="7"/>
                      <a:pt x="16" y="6"/>
                      <a:pt x="17" y="6"/>
                    </a:cubicBezTo>
                    <a:lnTo>
                      <a:pt x="40" y="6"/>
                    </a:lnTo>
                    <a:close/>
                    <a:moveTo>
                      <a:pt x="17" y="11"/>
                    </a:moveTo>
                    <a:cubicBezTo>
                      <a:pt x="17" y="11"/>
                      <a:pt x="17" y="11"/>
                      <a:pt x="16" y="11"/>
                    </a:cubicBezTo>
                    <a:cubicBezTo>
                      <a:pt x="16" y="11"/>
                      <a:pt x="16" y="12"/>
                      <a:pt x="16" y="1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7"/>
                      <a:pt x="16" y="17"/>
                      <a:pt x="17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7"/>
                      <a:pt x="41" y="17"/>
                      <a:pt x="41" y="16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lnTo>
                      <a:pt x="17" y="1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58" name="Freeform 162"/>
              <p:cNvSpPr/>
              <p:nvPr/>
            </p:nvSpPr>
            <p:spPr bwMode="auto">
              <a:xfrm>
                <a:off x="13796174" y="3569006"/>
                <a:ext cx="203200" cy="182563"/>
              </a:xfrm>
              <a:custGeom>
                <a:avLst/>
                <a:gdLst>
                  <a:gd name="T0" fmla="*/ 32 w 59"/>
                  <a:gd name="T1" fmla="*/ 2 h 55"/>
                  <a:gd name="T2" fmla="*/ 29 w 59"/>
                  <a:gd name="T3" fmla="*/ 13 h 55"/>
                  <a:gd name="T4" fmla="*/ 59 w 59"/>
                  <a:gd name="T5" fmla="*/ 51 h 55"/>
                  <a:gd name="T6" fmla="*/ 59 w 59"/>
                  <a:gd name="T7" fmla="*/ 53 h 55"/>
                  <a:gd name="T8" fmla="*/ 58 w 59"/>
                  <a:gd name="T9" fmla="*/ 54 h 55"/>
                  <a:gd name="T10" fmla="*/ 58 w 59"/>
                  <a:gd name="T11" fmla="*/ 54 h 55"/>
                  <a:gd name="T12" fmla="*/ 55 w 59"/>
                  <a:gd name="T13" fmla="*/ 54 h 55"/>
                  <a:gd name="T14" fmla="*/ 28 w 59"/>
                  <a:gd name="T15" fmla="*/ 18 h 55"/>
                  <a:gd name="T16" fmla="*/ 23 w 59"/>
                  <a:gd name="T17" fmla="*/ 30 h 55"/>
                  <a:gd name="T18" fmla="*/ 14 w 59"/>
                  <a:gd name="T19" fmla="*/ 44 h 55"/>
                  <a:gd name="T20" fmla="*/ 4 w 59"/>
                  <a:gd name="T21" fmla="*/ 54 h 55"/>
                  <a:gd name="T22" fmla="*/ 2 w 59"/>
                  <a:gd name="T23" fmla="*/ 55 h 55"/>
                  <a:gd name="T24" fmla="*/ 1 w 59"/>
                  <a:gd name="T25" fmla="*/ 54 h 55"/>
                  <a:gd name="T26" fmla="*/ 1 w 59"/>
                  <a:gd name="T27" fmla="*/ 54 h 55"/>
                  <a:gd name="T28" fmla="*/ 1 w 59"/>
                  <a:gd name="T29" fmla="*/ 51 h 55"/>
                  <a:gd name="T30" fmla="*/ 10 w 59"/>
                  <a:gd name="T31" fmla="*/ 41 h 55"/>
                  <a:gd name="T32" fmla="*/ 18 w 59"/>
                  <a:gd name="T33" fmla="*/ 28 h 55"/>
                  <a:gd name="T34" fmla="*/ 24 w 59"/>
                  <a:gd name="T35" fmla="*/ 15 h 55"/>
                  <a:gd name="T36" fmla="*/ 27 w 59"/>
                  <a:gd name="T37" fmla="*/ 2 h 55"/>
                  <a:gd name="T38" fmla="*/ 30 w 59"/>
                  <a:gd name="T39" fmla="*/ 0 h 55"/>
                  <a:gd name="T40" fmla="*/ 30 w 59"/>
                  <a:gd name="T41" fmla="*/ 0 h 55"/>
                  <a:gd name="T42" fmla="*/ 32 w 59"/>
                  <a:gd name="T43" fmla="*/ 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9" h="55">
                    <a:moveTo>
                      <a:pt x="32" y="2"/>
                    </a:moveTo>
                    <a:cubicBezTo>
                      <a:pt x="31" y="6"/>
                      <a:pt x="30" y="9"/>
                      <a:pt x="29" y="13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59" y="51"/>
                      <a:pt x="59" y="52"/>
                      <a:pt x="59" y="53"/>
                    </a:cubicBezTo>
                    <a:cubicBezTo>
                      <a:pt x="59" y="53"/>
                      <a:pt x="59" y="54"/>
                      <a:pt x="58" y="54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57" y="55"/>
                      <a:pt x="56" y="55"/>
                      <a:pt x="55" y="54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6" y="22"/>
                      <a:pt x="24" y="26"/>
                      <a:pt x="23" y="30"/>
                    </a:cubicBezTo>
                    <a:cubicBezTo>
                      <a:pt x="20" y="35"/>
                      <a:pt x="17" y="39"/>
                      <a:pt x="14" y="44"/>
                    </a:cubicBezTo>
                    <a:cubicBezTo>
                      <a:pt x="11" y="47"/>
                      <a:pt x="8" y="51"/>
                      <a:pt x="4" y="54"/>
                    </a:cubicBezTo>
                    <a:cubicBezTo>
                      <a:pt x="3" y="55"/>
                      <a:pt x="3" y="55"/>
                      <a:pt x="2" y="55"/>
                    </a:cubicBezTo>
                    <a:cubicBezTo>
                      <a:pt x="2" y="55"/>
                      <a:pt x="1" y="54"/>
                      <a:pt x="1" y="54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0" y="53"/>
                      <a:pt x="0" y="52"/>
                      <a:pt x="1" y="51"/>
                    </a:cubicBezTo>
                    <a:cubicBezTo>
                      <a:pt x="4" y="48"/>
                      <a:pt x="8" y="44"/>
                      <a:pt x="10" y="41"/>
                    </a:cubicBezTo>
                    <a:cubicBezTo>
                      <a:pt x="13" y="37"/>
                      <a:pt x="16" y="33"/>
                      <a:pt x="18" y="28"/>
                    </a:cubicBezTo>
                    <a:cubicBezTo>
                      <a:pt x="21" y="24"/>
                      <a:pt x="23" y="19"/>
                      <a:pt x="24" y="15"/>
                    </a:cubicBezTo>
                    <a:cubicBezTo>
                      <a:pt x="25" y="10"/>
                      <a:pt x="26" y="6"/>
                      <a:pt x="27" y="2"/>
                    </a:cubicBezTo>
                    <a:cubicBezTo>
                      <a:pt x="27" y="0"/>
                      <a:pt x="28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59" name="Freeform 163"/>
              <p:cNvSpPr>
                <a:spLocks noEditPoints="1"/>
              </p:cNvSpPr>
              <p:nvPr/>
            </p:nvSpPr>
            <p:spPr bwMode="auto">
              <a:xfrm>
                <a:off x="13799349" y="3916669"/>
                <a:ext cx="196850" cy="187325"/>
              </a:xfrm>
              <a:custGeom>
                <a:avLst/>
                <a:gdLst>
                  <a:gd name="T0" fmla="*/ 6 w 57"/>
                  <a:gd name="T1" fmla="*/ 57 h 57"/>
                  <a:gd name="T2" fmla="*/ 0 w 57"/>
                  <a:gd name="T3" fmla="*/ 49 h 57"/>
                  <a:gd name="T4" fmla="*/ 1 w 57"/>
                  <a:gd name="T5" fmla="*/ 5 h 57"/>
                  <a:gd name="T6" fmla="*/ 9 w 57"/>
                  <a:gd name="T7" fmla="*/ 0 h 57"/>
                  <a:gd name="T8" fmla="*/ 52 w 57"/>
                  <a:gd name="T9" fmla="*/ 1 h 57"/>
                  <a:gd name="T10" fmla="*/ 57 w 57"/>
                  <a:gd name="T11" fmla="*/ 8 h 57"/>
                  <a:gd name="T12" fmla="*/ 57 w 57"/>
                  <a:gd name="T13" fmla="*/ 53 h 57"/>
                  <a:gd name="T14" fmla="*/ 49 w 57"/>
                  <a:gd name="T15" fmla="*/ 57 h 57"/>
                  <a:gd name="T16" fmla="*/ 49 w 57"/>
                  <a:gd name="T17" fmla="*/ 53 h 57"/>
                  <a:gd name="T18" fmla="*/ 53 w 57"/>
                  <a:gd name="T19" fmla="*/ 49 h 57"/>
                  <a:gd name="T20" fmla="*/ 52 w 57"/>
                  <a:gd name="T21" fmla="*/ 5 h 57"/>
                  <a:gd name="T22" fmla="*/ 9 w 57"/>
                  <a:gd name="T23" fmla="*/ 4 h 57"/>
                  <a:gd name="T24" fmla="*/ 5 w 57"/>
                  <a:gd name="T25" fmla="*/ 8 h 57"/>
                  <a:gd name="T26" fmla="*/ 6 w 57"/>
                  <a:gd name="T27" fmla="*/ 52 h 57"/>
                  <a:gd name="T28" fmla="*/ 49 w 57"/>
                  <a:gd name="T29" fmla="*/ 53 h 57"/>
                  <a:gd name="T30" fmla="*/ 10 w 57"/>
                  <a:gd name="T31" fmla="*/ 16 h 57"/>
                  <a:gd name="T32" fmla="*/ 12 w 57"/>
                  <a:gd name="T33" fmla="*/ 14 h 57"/>
                  <a:gd name="T34" fmla="*/ 36 w 57"/>
                  <a:gd name="T35" fmla="*/ 10 h 57"/>
                  <a:gd name="T36" fmla="*/ 39 w 57"/>
                  <a:gd name="T37" fmla="*/ 8 h 57"/>
                  <a:gd name="T38" fmla="*/ 41 w 57"/>
                  <a:gd name="T39" fmla="*/ 14 h 57"/>
                  <a:gd name="T40" fmla="*/ 48 w 57"/>
                  <a:gd name="T41" fmla="*/ 16 h 57"/>
                  <a:gd name="T42" fmla="*/ 46 w 57"/>
                  <a:gd name="T43" fmla="*/ 18 h 57"/>
                  <a:gd name="T44" fmla="*/ 41 w 57"/>
                  <a:gd name="T45" fmla="*/ 42 h 57"/>
                  <a:gd name="T46" fmla="*/ 30 w 57"/>
                  <a:gd name="T47" fmla="*/ 49 h 57"/>
                  <a:gd name="T48" fmla="*/ 28 w 57"/>
                  <a:gd name="T49" fmla="*/ 47 h 57"/>
                  <a:gd name="T50" fmla="*/ 34 w 57"/>
                  <a:gd name="T51" fmla="*/ 44 h 57"/>
                  <a:gd name="T52" fmla="*/ 36 w 57"/>
                  <a:gd name="T53" fmla="*/ 18 h 57"/>
                  <a:gd name="T54" fmla="*/ 18 w 57"/>
                  <a:gd name="T55" fmla="*/ 42 h 57"/>
                  <a:gd name="T56" fmla="*/ 14 w 57"/>
                  <a:gd name="T57" fmla="*/ 48 h 57"/>
                  <a:gd name="T58" fmla="*/ 12 w 57"/>
                  <a:gd name="T59" fmla="*/ 47 h 57"/>
                  <a:gd name="T60" fmla="*/ 17 w 57"/>
                  <a:gd name="T61" fmla="*/ 33 h 57"/>
                  <a:gd name="T62" fmla="*/ 12 w 57"/>
                  <a:gd name="T6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" h="57">
                    <a:moveTo>
                      <a:pt x="9" y="57"/>
                    </a:moveTo>
                    <a:cubicBezTo>
                      <a:pt x="8" y="57"/>
                      <a:pt x="7" y="57"/>
                      <a:pt x="6" y="57"/>
                    </a:cubicBezTo>
                    <a:cubicBezTo>
                      <a:pt x="4" y="56"/>
                      <a:pt x="2" y="55"/>
                      <a:pt x="1" y="53"/>
                    </a:cubicBezTo>
                    <a:cubicBezTo>
                      <a:pt x="1" y="52"/>
                      <a:pt x="0" y="51"/>
                      <a:pt x="0" y="4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1" y="6"/>
                      <a:pt x="1" y="5"/>
                    </a:cubicBezTo>
                    <a:cubicBezTo>
                      <a:pt x="2" y="3"/>
                      <a:pt x="4" y="1"/>
                      <a:pt x="6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0" y="0"/>
                      <a:pt x="51" y="0"/>
                      <a:pt x="52" y="1"/>
                    </a:cubicBezTo>
                    <a:cubicBezTo>
                      <a:pt x="54" y="1"/>
                      <a:pt x="56" y="3"/>
                      <a:pt x="57" y="5"/>
                    </a:cubicBezTo>
                    <a:cubicBezTo>
                      <a:pt x="57" y="6"/>
                      <a:pt x="57" y="7"/>
                      <a:pt x="57" y="8"/>
                    </a:cubicBezTo>
                    <a:cubicBezTo>
                      <a:pt x="57" y="49"/>
                      <a:pt x="57" y="49"/>
                      <a:pt x="57" y="49"/>
                    </a:cubicBezTo>
                    <a:cubicBezTo>
                      <a:pt x="57" y="51"/>
                      <a:pt x="57" y="52"/>
                      <a:pt x="57" y="53"/>
                    </a:cubicBezTo>
                    <a:cubicBezTo>
                      <a:pt x="56" y="55"/>
                      <a:pt x="54" y="56"/>
                      <a:pt x="52" y="57"/>
                    </a:cubicBezTo>
                    <a:cubicBezTo>
                      <a:pt x="51" y="57"/>
                      <a:pt x="50" y="57"/>
                      <a:pt x="49" y="57"/>
                    </a:cubicBezTo>
                    <a:lnTo>
                      <a:pt x="9" y="57"/>
                    </a:lnTo>
                    <a:close/>
                    <a:moveTo>
                      <a:pt x="49" y="53"/>
                    </a:moveTo>
                    <a:cubicBezTo>
                      <a:pt x="50" y="53"/>
                      <a:pt x="51" y="53"/>
                      <a:pt x="52" y="52"/>
                    </a:cubicBezTo>
                    <a:cubicBezTo>
                      <a:pt x="52" y="51"/>
                      <a:pt x="53" y="51"/>
                      <a:pt x="53" y="49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7"/>
                      <a:pt x="52" y="6"/>
                      <a:pt x="52" y="5"/>
                    </a:cubicBezTo>
                    <a:cubicBezTo>
                      <a:pt x="51" y="5"/>
                      <a:pt x="50" y="4"/>
                      <a:pt x="4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8" y="4"/>
                      <a:pt x="7" y="5"/>
                      <a:pt x="6" y="5"/>
                    </a:cubicBezTo>
                    <a:cubicBezTo>
                      <a:pt x="5" y="6"/>
                      <a:pt x="5" y="7"/>
                      <a:pt x="5" y="8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1"/>
                      <a:pt x="5" y="51"/>
                      <a:pt x="6" y="52"/>
                    </a:cubicBezTo>
                    <a:cubicBezTo>
                      <a:pt x="7" y="53"/>
                      <a:pt x="8" y="53"/>
                      <a:pt x="9" y="53"/>
                    </a:cubicBezTo>
                    <a:lnTo>
                      <a:pt x="49" y="53"/>
                    </a:lnTo>
                    <a:close/>
                    <a:moveTo>
                      <a:pt x="12" y="18"/>
                    </a:moveTo>
                    <a:cubicBezTo>
                      <a:pt x="11" y="18"/>
                      <a:pt x="10" y="17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5"/>
                      <a:pt x="11" y="14"/>
                      <a:pt x="12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7" y="8"/>
                      <a:pt x="38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40" y="8"/>
                      <a:pt x="41" y="9"/>
                      <a:pt x="41" y="10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7" y="14"/>
                      <a:pt x="48" y="15"/>
                      <a:pt x="48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7"/>
                      <a:pt x="47" y="18"/>
                      <a:pt x="46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46"/>
                      <a:pt x="38" y="49"/>
                      <a:pt x="34" y="49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28" y="49"/>
                      <a:pt x="28" y="48"/>
                      <a:pt x="28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5"/>
                      <a:pt x="28" y="44"/>
                      <a:pt x="30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5" y="44"/>
                      <a:pt x="36" y="44"/>
                      <a:pt x="36" y="42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4" y="26"/>
                      <a:pt x="22" y="35"/>
                      <a:pt x="18" y="42"/>
                    </a:cubicBezTo>
                    <a:cubicBezTo>
                      <a:pt x="17" y="44"/>
                      <a:pt x="17" y="45"/>
                      <a:pt x="15" y="47"/>
                    </a:cubicBezTo>
                    <a:cubicBezTo>
                      <a:pt x="15" y="47"/>
                      <a:pt x="15" y="48"/>
                      <a:pt x="14" y="48"/>
                    </a:cubicBezTo>
                    <a:cubicBezTo>
                      <a:pt x="13" y="48"/>
                      <a:pt x="13" y="48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1" y="47"/>
                      <a:pt x="11" y="45"/>
                      <a:pt x="12" y="44"/>
                    </a:cubicBezTo>
                    <a:cubicBezTo>
                      <a:pt x="14" y="41"/>
                      <a:pt x="16" y="37"/>
                      <a:pt x="17" y="33"/>
                    </a:cubicBezTo>
                    <a:cubicBezTo>
                      <a:pt x="19" y="28"/>
                      <a:pt x="19" y="23"/>
                      <a:pt x="20" y="18"/>
                    </a:cubicBezTo>
                    <a:lnTo>
                      <a:pt x="12" y="18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  <p:sp>
            <p:nvSpPr>
              <p:cNvPr id="160" name="Freeform 164"/>
              <p:cNvSpPr>
                <a:spLocks noEditPoints="1"/>
              </p:cNvSpPr>
              <p:nvPr/>
            </p:nvSpPr>
            <p:spPr bwMode="auto">
              <a:xfrm>
                <a:off x="13799349" y="4265919"/>
                <a:ext cx="196850" cy="192088"/>
              </a:xfrm>
              <a:custGeom>
                <a:avLst/>
                <a:gdLst>
                  <a:gd name="T0" fmla="*/ 1 w 57"/>
                  <a:gd name="T1" fmla="*/ 53 h 58"/>
                  <a:gd name="T2" fmla="*/ 0 w 57"/>
                  <a:gd name="T3" fmla="*/ 9 h 58"/>
                  <a:gd name="T4" fmla="*/ 5 w 57"/>
                  <a:gd name="T5" fmla="*/ 1 h 58"/>
                  <a:gd name="T6" fmla="*/ 49 w 57"/>
                  <a:gd name="T7" fmla="*/ 0 h 58"/>
                  <a:gd name="T8" fmla="*/ 56 w 57"/>
                  <a:gd name="T9" fmla="*/ 5 h 58"/>
                  <a:gd name="T10" fmla="*/ 57 w 57"/>
                  <a:gd name="T11" fmla="*/ 50 h 58"/>
                  <a:gd name="T12" fmla="*/ 49 w 57"/>
                  <a:gd name="T13" fmla="*/ 58 h 58"/>
                  <a:gd name="T14" fmla="*/ 49 w 57"/>
                  <a:gd name="T15" fmla="*/ 54 h 58"/>
                  <a:gd name="T16" fmla="*/ 52 w 57"/>
                  <a:gd name="T17" fmla="*/ 50 h 58"/>
                  <a:gd name="T18" fmla="*/ 51 w 57"/>
                  <a:gd name="T19" fmla="*/ 6 h 58"/>
                  <a:gd name="T20" fmla="*/ 9 w 57"/>
                  <a:gd name="T21" fmla="*/ 5 h 58"/>
                  <a:gd name="T22" fmla="*/ 5 w 57"/>
                  <a:gd name="T23" fmla="*/ 9 h 58"/>
                  <a:gd name="T24" fmla="*/ 6 w 57"/>
                  <a:gd name="T25" fmla="*/ 53 h 58"/>
                  <a:gd name="T26" fmla="*/ 49 w 57"/>
                  <a:gd name="T27" fmla="*/ 54 h 58"/>
                  <a:gd name="T28" fmla="*/ 30 w 57"/>
                  <a:gd name="T29" fmla="*/ 37 h 58"/>
                  <a:gd name="T30" fmla="*/ 47 w 57"/>
                  <a:gd name="T31" fmla="*/ 48 h 58"/>
                  <a:gd name="T32" fmla="*/ 47 w 57"/>
                  <a:gd name="T33" fmla="*/ 51 h 58"/>
                  <a:gd name="T34" fmla="*/ 28 w 57"/>
                  <a:gd name="T35" fmla="*/ 40 h 58"/>
                  <a:gd name="T36" fmla="*/ 17 w 57"/>
                  <a:gd name="T37" fmla="*/ 49 h 58"/>
                  <a:gd name="T38" fmla="*/ 9 w 57"/>
                  <a:gd name="T39" fmla="*/ 50 h 58"/>
                  <a:gd name="T40" fmla="*/ 10 w 57"/>
                  <a:gd name="T41" fmla="*/ 47 h 58"/>
                  <a:gd name="T42" fmla="*/ 21 w 57"/>
                  <a:gd name="T43" fmla="*/ 42 h 58"/>
                  <a:gd name="T44" fmla="*/ 26 w 57"/>
                  <a:gd name="T45" fmla="*/ 33 h 58"/>
                  <a:gd name="T46" fmla="*/ 29 w 57"/>
                  <a:gd name="T47" fmla="*/ 31 h 58"/>
                  <a:gd name="T48" fmla="*/ 43 w 57"/>
                  <a:gd name="T49" fmla="*/ 32 h 58"/>
                  <a:gd name="T50" fmla="*/ 40 w 57"/>
                  <a:gd name="T51" fmla="*/ 29 h 58"/>
                  <a:gd name="T52" fmla="*/ 16 w 57"/>
                  <a:gd name="T53" fmla="*/ 30 h 58"/>
                  <a:gd name="T54" fmla="*/ 15 w 57"/>
                  <a:gd name="T55" fmla="*/ 39 h 58"/>
                  <a:gd name="T56" fmla="*/ 12 w 57"/>
                  <a:gd name="T57" fmla="*/ 41 h 58"/>
                  <a:gd name="T58" fmla="*/ 10 w 57"/>
                  <a:gd name="T59" fmla="*/ 32 h 58"/>
                  <a:gd name="T60" fmla="*/ 17 w 57"/>
                  <a:gd name="T61" fmla="*/ 25 h 58"/>
                  <a:gd name="T62" fmla="*/ 43 w 57"/>
                  <a:gd name="T63" fmla="*/ 26 h 58"/>
                  <a:gd name="T64" fmla="*/ 47 w 57"/>
                  <a:gd name="T65" fmla="*/ 39 h 58"/>
                  <a:gd name="T66" fmla="*/ 45 w 57"/>
                  <a:gd name="T67" fmla="*/ 41 h 58"/>
                  <a:gd name="T68" fmla="*/ 43 w 57"/>
                  <a:gd name="T69" fmla="*/ 32 h 58"/>
                  <a:gd name="T70" fmla="*/ 44 w 57"/>
                  <a:gd name="T71" fmla="*/ 9 h 58"/>
                  <a:gd name="T72" fmla="*/ 46 w 57"/>
                  <a:gd name="T73" fmla="*/ 17 h 58"/>
                  <a:gd name="T74" fmla="*/ 40 w 57"/>
                  <a:gd name="T75" fmla="*/ 22 h 58"/>
                  <a:gd name="T76" fmla="*/ 13 w 57"/>
                  <a:gd name="T77" fmla="*/ 21 h 58"/>
                  <a:gd name="T78" fmla="*/ 11 w 57"/>
                  <a:gd name="T79" fmla="*/ 13 h 58"/>
                  <a:gd name="T80" fmla="*/ 17 w 57"/>
                  <a:gd name="T81" fmla="*/ 7 h 58"/>
                  <a:gd name="T82" fmla="*/ 17 w 57"/>
                  <a:gd name="T83" fmla="*/ 12 h 58"/>
                  <a:gd name="T84" fmla="*/ 16 w 57"/>
                  <a:gd name="T85" fmla="*/ 13 h 58"/>
                  <a:gd name="T86" fmla="*/ 17 w 57"/>
                  <a:gd name="T87" fmla="*/ 18 h 58"/>
                  <a:gd name="T88" fmla="*/ 41 w 57"/>
                  <a:gd name="T89" fmla="*/ 17 h 58"/>
                  <a:gd name="T90" fmla="*/ 41 w 57"/>
                  <a:gd name="T91" fmla="*/ 12 h 58"/>
                  <a:gd name="T92" fmla="*/ 17 w 57"/>
                  <a:gd name="T93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7" h="58">
                    <a:moveTo>
                      <a:pt x="9" y="58"/>
                    </a:moveTo>
                    <a:cubicBezTo>
                      <a:pt x="5" y="58"/>
                      <a:pt x="2" y="56"/>
                      <a:pt x="1" y="53"/>
                    </a:cubicBezTo>
                    <a:cubicBezTo>
                      <a:pt x="0" y="52"/>
                      <a:pt x="0" y="51"/>
                      <a:pt x="0" y="5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7"/>
                      <a:pt x="0" y="6"/>
                      <a:pt x="1" y="5"/>
                    </a:cubicBezTo>
                    <a:cubicBezTo>
                      <a:pt x="2" y="3"/>
                      <a:pt x="3" y="2"/>
                      <a:pt x="5" y="1"/>
                    </a:cubicBezTo>
                    <a:cubicBezTo>
                      <a:pt x="6" y="1"/>
                      <a:pt x="7" y="0"/>
                      <a:pt x="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0" y="0"/>
                      <a:pt x="51" y="1"/>
                      <a:pt x="52" y="1"/>
                    </a:cubicBezTo>
                    <a:cubicBezTo>
                      <a:pt x="54" y="2"/>
                      <a:pt x="55" y="3"/>
                      <a:pt x="56" y="5"/>
                    </a:cubicBezTo>
                    <a:cubicBezTo>
                      <a:pt x="57" y="6"/>
                      <a:pt x="57" y="7"/>
                      <a:pt x="57" y="9"/>
                    </a:cubicBezTo>
                    <a:cubicBezTo>
                      <a:pt x="57" y="50"/>
                      <a:pt x="57" y="50"/>
                      <a:pt x="57" y="50"/>
                    </a:cubicBezTo>
                    <a:cubicBezTo>
                      <a:pt x="57" y="51"/>
                      <a:pt x="57" y="52"/>
                      <a:pt x="56" y="53"/>
                    </a:cubicBezTo>
                    <a:cubicBezTo>
                      <a:pt x="55" y="56"/>
                      <a:pt x="52" y="58"/>
                      <a:pt x="49" y="58"/>
                    </a:cubicBezTo>
                    <a:lnTo>
                      <a:pt x="9" y="58"/>
                    </a:lnTo>
                    <a:close/>
                    <a:moveTo>
                      <a:pt x="49" y="54"/>
                    </a:moveTo>
                    <a:cubicBezTo>
                      <a:pt x="50" y="54"/>
                      <a:pt x="51" y="53"/>
                      <a:pt x="51" y="53"/>
                    </a:cubicBezTo>
                    <a:cubicBezTo>
                      <a:pt x="52" y="52"/>
                      <a:pt x="52" y="51"/>
                      <a:pt x="52" y="5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2" y="7"/>
                      <a:pt x="52" y="7"/>
                      <a:pt x="51" y="6"/>
                    </a:cubicBezTo>
                    <a:cubicBezTo>
                      <a:pt x="51" y="5"/>
                      <a:pt x="50" y="5"/>
                      <a:pt x="4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7" y="5"/>
                      <a:pt x="7" y="5"/>
                      <a:pt x="6" y="6"/>
                    </a:cubicBezTo>
                    <a:cubicBezTo>
                      <a:pt x="5" y="7"/>
                      <a:pt x="5" y="7"/>
                      <a:pt x="5" y="9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" y="51"/>
                      <a:pt x="5" y="52"/>
                      <a:pt x="6" y="53"/>
                    </a:cubicBezTo>
                    <a:cubicBezTo>
                      <a:pt x="7" y="53"/>
                      <a:pt x="7" y="54"/>
                      <a:pt x="9" y="54"/>
                    </a:cubicBezTo>
                    <a:lnTo>
                      <a:pt x="49" y="54"/>
                    </a:lnTo>
                    <a:close/>
                    <a:moveTo>
                      <a:pt x="31" y="34"/>
                    </a:moveTo>
                    <a:cubicBezTo>
                      <a:pt x="30" y="35"/>
                      <a:pt x="30" y="36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8" y="49"/>
                      <a:pt x="48" y="50"/>
                      <a:pt x="47" y="51"/>
                    </a:cubicBezTo>
                    <a:cubicBezTo>
                      <a:pt x="47" y="51"/>
                      <a:pt x="47" y="51"/>
                      <a:pt x="47" y="51"/>
                    </a:cubicBezTo>
                    <a:cubicBezTo>
                      <a:pt x="47" y="52"/>
                      <a:pt x="45" y="52"/>
                      <a:pt x="44" y="52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7" y="42"/>
                      <a:pt x="25" y="43"/>
                      <a:pt x="24" y="45"/>
                    </a:cubicBezTo>
                    <a:cubicBezTo>
                      <a:pt x="22" y="46"/>
                      <a:pt x="20" y="48"/>
                      <a:pt x="17" y="49"/>
                    </a:cubicBezTo>
                    <a:cubicBezTo>
                      <a:pt x="16" y="50"/>
                      <a:pt x="14" y="50"/>
                      <a:pt x="12" y="51"/>
                    </a:cubicBezTo>
                    <a:cubicBezTo>
                      <a:pt x="11" y="51"/>
                      <a:pt x="9" y="51"/>
                      <a:pt x="9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8" y="48"/>
                      <a:pt x="9" y="47"/>
                      <a:pt x="10" y="47"/>
                    </a:cubicBezTo>
                    <a:cubicBezTo>
                      <a:pt x="12" y="46"/>
                      <a:pt x="14" y="46"/>
                      <a:pt x="15" y="45"/>
                    </a:cubicBezTo>
                    <a:cubicBezTo>
                      <a:pt x="17" y="44"/>
                      <a:pt x="19" y="43"/>
                      <a:pt x="21" y="42"/>
                    </a:cubicBezTo>
                    <a:cubicBezTo>
                      <a:pt x="22" y="40"/>
                      <a:pt x="23" y="39"/>
                      <a:pt x="24" y="37"/>
                    </a:cubicBezTo>
                    <a:cubicBezTo>
                      <a:pt x="25" y="36"/>
                      <a:pt x="26" y="34"/>
                      <a:pt x="26" y="33"/>
                    </a:cubicBezTo>
                    <a:cubicBezTo>
                      <a:pt x="27" y="32"/>
                      <a:pt x="28" y="31"/>
                      <a:pt x="29" y="31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2"/>
                      <a:pt x="31" y="33"/>
                      <a:pt x="31" y="34"/>
                    </a:cubicBezTo>
                    <a:close/>
                    <a:moveTo>
                      <a:pt x="43" y="32"/>
                    </a:moveTo>
                    <a:cubicBezTo>
                      <a:pt x="43" y="31"/>
                      <a:pt x="42" y="31"/>
                      <a:pt x="42" y="30"/>
                    </a:cubicBezTo>
                    <a:cubicBezTo>
                      <a:pt x="41" y="30"/>
                      <a:pt x="41" y="29"/>
                      <a:pt x="40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9"/>
                      <a:pt x="16" y="30"/>
                      <a:pt x="16" y="30"/>
                    </a:cubicBezTo>
                    <a:cubicBezTo>
                      <a:pt x="15" y="31"/>
                      <a:pt x="15" y="31"/>
                      <a:pt x="15" y="32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5" y="40"/>
                      <a:pt x="14" y="41"/>
                      <a:pt x="13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1" y="41"/>
                      <a:pt x="10" y="40"/>
                      <a:pt x="10" y="39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29"/>
                      <a:pt x="12" y="27"/>
                      <a:pt x="15" y="26"/>
                    </a:cubicBezTo>
                    <a:cubicBezTo>
                      <a:pt x="16" y="25"/>
                      <a:pt x="16" y="25"/>
                      <a:pt x="17" y="25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1" y="25"/>
                      <a:pt x="42" y="25"/>
                      <a:pt x="43" y="26"/>
                    </a:cubicBezTo>
                    <a:cubicBezTo>
                      <a:pt x="45" y="27"/>
                      <a:pt x="47" y="29"/>
                      <a:pt x="47" y="32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40"/>
                      <a:pt x="46" y="41"/>
                      <a:pt x="45" y="41"/>
                    </a:cubicBezTo>
                    <a:cubicBezTo>
                      <a:pt x="45" y="41"/>
                      <a:pt x="45" y="41"/>
                      <a:pt x="45" y="41"/>
                    </a:cubicBezTo>
                    <a:cubicBezTo>
                      <a:pt x="44" y="41"/>
                      <a:pt x="43" y="40"/>
                      <a:pt x="43" y="39"/>
                    </a:cubicBezTo>
                    <a:lnTo>
                      <a:pt x="43" y="32"/>
                    </a:lnTo>
                    <a:close/>
                    <a:moveTo>
                      <a:pt x="40" y="7"/>
                    </a:moveTo>
                    <a:cubicBezTo>
                      <a:pt x="42" y="7"/>
                      <a:pt x="43" y="8"/>
                      <a:pt x="44" y="9"/>
                    </a:cubicBezTo>
                    <a:cubicBezTo>
                      <a:pt x="45" y="10"/>
                      <a:pt x="46" y="11"/>
                      <a:pt x="46" y="13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8"/>
                      <a:pt x="45" y="20"/>
                      <a:pt x="44" y="21"/>
                    </a:cubicBezTo>
                    <a:cubicBezTo>
                      <a:pt x="43" y="22"/>
                      <a:pt x="42" y="22"/>
                      <a:pt x="40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2"/>
                      <a:pt x="14" y="22"/>
                      <a:pt x="13" y="21"/>
                    </a:cubicBezTo>
                    <a:cubicBezTo>
                      <a:pt x="12" y="20"/>
                      <a:pt x="11" y="18"/>
                      <a:pt x="11" y="17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1"/>
                      <a:pt x="12" y="10"/>
                      <a:pt x="13" y="9"/>
                    </a:cubicBezTo>
                    <a:cubicBezTo>
                      <a:pt x="14" y="8"/>
                      <a:pt x="16" y="7"/>
                      <a:pt x="17" y="7"/>
                    </a:cubicBezTo>
                    <a:lnTo>
                      <a:pt x="40" y="7"/>
                    </a:lnTo>
                    <a:close/>
                    <a:moveTo>
                      <a:pt x="17" y="12"/>
                    </a:moveTo>
                    <a:cubicBezTo>
                      <a:pt x="17" y="12"/>
                      <a:pt x="17" y="12"/>
                      <a:pt x="16" y="12"/>
                    </a:cubicBezTo>
                    <a:cubicBezTo>
                      <a:pt x="16" y="12"/>
                      <a:pt x="16" y="13"/>
                      <a:pt x="16" y="13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8"/>
                      <a:pt x="16" y="18"/>
                      <a:pt x="17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7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2"/>
                      <a:pt x="41" y="12"/>
                    </a:cubicBezTo>
                    <a:cubicBezTo>
                      <a:pt x="41" y="12"/>
                      <a:pt x="40" y="12"/>
                      <a:pt x="40" y="12"/>
                    </a:cubicBezTo>
                    <a:lnTo>
                      <a:pt x="17" y="12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base"/>
                <a:endParaRPr lang="zh-CN" altLang="en-US" sz="1350" strike="noStrike" noProof="1"/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03039" y="5479387"/>
            <a:ext cx="2891271" cy="392400"/>
          </a:xfrm>
        </p:spPr>
        <p:txBody>
          <a:bodyPr tIns="0" bIns="0" anchor="ctr" anchorCtr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单击编辑副标题</a:t>
            </a:r>
            <a:endParaRPr lang="zh-CN" altLang="en-US" strike="noStrike" noProof="1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503039" y="4674424"/>
            <a:ext cx="3896593" cy="74937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123" name="文本占位符 122"/>
          <p:cNvSpPr>
            <a:spLocks noGrp="1"/>
          </p:cNvSpPr>
          <p:nvPr>
            <p:ph type="body" sz="quarter" idx="13" hasCustomPrompt="1"/>
          </p:nvPr>
        </p:nvSpPr>
        <p:spPr>
          <a:xfrm>
            <a:off x="503039" y="5913504"/>
            <a:ext cx="2891272" cy="392400"/>
          </a:xfrm>
        </p:spPr>
        <p:txBody>
          <a:bodyPr tIns="0" bIns="0" anchor="ctr" anchorCtr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20" name="页脚占位符 119"/>
          <p:cNvSpPr>
            <a:spLocks noGrp="1"/>
          </p:cNvSpPr>
          <p:nvPr>
            <p:ph type="ftr" sz="quarter" idx="11"/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21" name="灯片编号占位符 120"/>
          <p:cNvSpPr>
            <a:spLocks noGrp="1"/>
          </p:cNvSpPr>
          <p:nvPr>
            <p:ph type="sldNum" sz="quarter" idx="12"/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56035" y="333376"/>
            <a:ext cx="7830000" cy="583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/>
          <p:nvPr>
            <p:custDataLst>
              <p:tags r:id="rId2"/>
            </p:custDataLst>
          </p:nvPr>
        </p:nvCxnSpPr>
        <p:spPr>
          <a:xfrm>
            <a:off x="2268538" y="3367088"/>
            <a:ext cx="460692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3"/>
            </p:custDataLst>
          </p:nvPr>
        </p:nvCxnSpPr>
        <p:spPr>
          <a:xfrm>
            <a:off x="2268538" y="4867275"/>
            <a:ext cx="460692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35"/>
          <p:cNvSpPr>
            <a:spLocks noEditPoints="1"/>
          </p:cNvSpPr>
          <p:nvPr/>
        </p:nvSpPr>
        <p:spPr bwMode="auto">
          <a:xfrm>
            <a:off x="4772025" y="2068513"/>
            <a:ext cx="306388" cy="471488"/>
          </a:xfrm>
          <a:custGeom>
            <a:avLst/>
            <a:gdLst>
              <a:gd name="T0" fmla="*/ 100 w 100"/>
              <a:gd name="T1" fmla="*/ 15 h 115"/>
              <a:gd name="T2" fmla="*/ 100 w 100"/>
              <a:gd name="T3" fmla="*/ 19 h 115"/>
              <a:gd name="T4" fmla="*/ 98 w 100"/>
              <a:gd name="T5" fmla="*/ 23 h 115"/>
              <a:gd name="T6" fmla="*/ 90 w 100"/>
              <a:gd name="T7" fmla="*/ 35 h 115"/>
              <a:gd name="T8" fmla="*/ 68 w 100"/>
              <a:gd name="T9" fmla="*/ 58 h 115"/>
              <a:gd name="T10" fmla="*/ 50 w 100"/>
              <a:gd name="T11" fmla="*/ 65 h 115"/>
              <a:gd name="T12" fmla="*/ 36 w 100"/>
              <a:gd name="T13" fmla="*/ 61 h 115"/>
              <a:gd name="T14" fmla="*/ 29 w 100"/>
              <a:gd name="T15" fmla="*/ 53 h 115"/>
              <a:gd name="T16" fmla="*/ 31 w 100"/>
              <a:gd name="T17" fmla="*/ 50 h 115"/>
              <a:gd name="T18" fmla="*/ 35 w 100"/>
              <a:gd name="T19" fmla="*/ 47 h 115"/>
              <a:gd name="T20" fmla="*/ 40 w 100"/>
              <a:gd name="T21" fmla="*/ 45 h 115"/>
              <a:gd name="T22" fmla="*/ 53 w 100"/>
              <a:gd name="T23" fmla="*/ 33 h 115"/>
              <a:gd name="T24" fmla="*/ 57 w 100"/>
              <a:gd name="T25" fmla="*/ 20 h 115"/>
              <a:gd name="T26" fmla="*/ 55 w 100"/>
              <a:gd name="T27" fmla="*/ 15 h 115"/>
              <a:gd name="T28" fmla="*/ 52 w 100"/>
              <a:gd name="T29" fmla="*/ 14 h 115"/>
              <a:gd name="T30" fmla="*/ 43 w 100"/>
              <a:gd name="T31" fmla="*/ 19 h 115"/>
              <a:gd name="T32" fmla="*/ 30 w 100"/>
              <a:gd name="T33" fmla="*/ 36 h 115"/>
              <a:gd name="T34" fmla="*/ 23 w 100"/>
              <a:gd name="T35" fmla="*/ 66 h 115"/>
              <a:gd name="T36" fmla="*/ 17 w 100"/>
              <a:gd name="T37" fmla="*/ 89 h 115"/>
              <a:gd name="T38" fmla="*/ 12 w 100"/>
              <a:gd name="T39" fmla="*/ 104 h 115"/>
              <a:gd name="T40" fmla="*/ 7 w 100"/>
              <a:gd name="T41" fmla="*/ 115 h 115"/>
              <a:gd name="T42" fmla="*/ 3 w 100"/>
              <a:gd name="T43" fmla="*/ 115 h 115"/>
              <a:gd name="T44" fmla="*/ 2 w 100"/>
              <a:gd name="T45" fmla="*/ 109 h 115"/>
              <a:gd name="T46" fmla="*/ 0 w 100"/>
              <a:gd name="T47" fmla="*/ 103 h 115"/>
              <a:gd name="T48" fmla="*/ 0 w 100"/>
              <a:gd name="T49" fmla="*/ 91 h 115"/>
              <a:gd name="T50" fmla="*/ 1 w 100"/>
              <a:gd name="T51" fmla="*/ 79 h 115"/>
              <a:gd name="T52" fmla="*/ 3 w 100"/>
              <a:gd name="T53" fmla="*/ 67 h 115"/>
              <a:gd name="T54" fmla="*/ 13 w 100"/>
              <a:gd name="T55" fmla="*/ 44 h 115"/>
              <a:gd name="T56" fmla="*/ 16 w 100"/>
              <a:gd name="T57" fmla="*/ 28 h 115"/>
              <a:gd name="T58" fmla="*/ 21 w 100"/>
              <a:gd name="T59" fmla="*/ 9 h 115"/>
              <a:gd name="T60" fmla="*/ 26 w 100"/>
              <a:gd name="T61" fmla="*/ 2 h 115"/>
              <a:gd name="T62" fmla="*/ 33 w 100"/>
              <a:gd name="T63" fmla="*/ 0 h 115"/>
              <a:gd name="T64" fmla="*/ 33 w 100"/>
              <a:gd name="T65" fmla="*/ 0 h 115"/>
              <a:gd name="T66" fmla="*/ 37 w 100"/>
              <a:gd name="T67" fmla="*/ 2 h 115"/>
              <a:gd name="T68" fmla="*/ 38 w 100"/>
              <a:gd name="T69" fmla="*/ 5 h 115"/>
              <a:gd name="T70" fmla="*/ 38 w 100"/>
              <a:gd name="T71" fmla="*/ 6 h 115"/>
              <a:gd name="T72" fmla="*/ 36 w 100"/>
              <a:gd name="T73" fmla="*/ 14 h 115"/>
              <a:gd name="T74" fmla="*/ 39 w 100"/>
              <a:gd name="T75" fmla="*/ 10 h 115"/>
              <a:gd name="T76" fmla="*/ 44 w 100"/>
              <a:gd name="T77" fmla="*/ 6 h 115"/>
              <a:gd name="T78" fmla="*/ 58 w 100"/>
              <a:gd name="T79" fmla="*/ 0 h 115"/>
              <a:gd name="T80" fmla="*/ 70 w 100"/>
              <a:gd name="T81" fmla="*/ 5 h 115"/>
              <a:gd name="T82" fmla="*/ 75 w 100"/>
              <a:gd name="T83" fmla="*/ 17 h 115"/>
              <a:gd name="T84" fmla="*/ 67 w 100"/>
              <a:gd name="T85" fmla="*/ 37 h 115"/>
              <a:gd name="T86" fmla="*/ 49 w 100"/>
              <a:gd name="T87" fmla="*/ 52 h 115"/>
              <a:gd name="T88" fmla="*/ 50 w 100"/>
              <a:gd name="T89" fmla="*/ 52 h 115"/>
              <a:gd name="T90" fmla="*/ 54 w 100"/>
              <a:gd name="T91" fmla="*/ 53 h 115"/>
              <a:gd name="T92" fmla="*/ 70 w 100"/>
              <a:gd name="T93" fmla="*/ 44 h 115"/>
              <a:gd name="T94" fmla="*/ 82 w 100"/>
              <a:gd name="T95" fmla="*/ 31 h 115"/>
              <a:gd name="T96" fmla="*/ 97 w 100"/>
              <a:gd name="T97" fmla="*/ 8 h 115"/>
              <a:gd name="T98" fmla="*/ 100 w 100"/>
              <a:gd name="T99" fmla="*/ 14 h 115"/>
              <a:gd name="T100" fmla="*/ 100 w 100"/>
              <a:gd name="T101" fmla="*/ 15 h 115"/>
              <a:gd name="T102" fmla="*/ 16 w 100"/>
              <a:gd name="T103" fmla="*/ 57 h 115"/>
              <a:gd name="T104" fmla="*/ 11 w 100"/>
              <a:gd name="T105" fmla="*/ 55 h 115"/>
              <a:gd name="T106" fmla="*/ 9 w 100"/>
              <a:gd name="T107" fmla="*/ 81 h 115"/>
              <a:gd name="T108" fmla="*/ 7 w 100"/>
              <a:gd name="T109" fmla="*/ 91 h 115"/>
              <a:gd name="T110" fmla="*/ 7 w 100"/>
              <a:gd name="T111" fmla="*/ 92 h 115"/>
              <a:gd name="T112" fmla="*/ 8 w 100"/>
              <a:gd name="T113" fmla="*/ 90 h 115"/>
              <a:gd name="T114" fmla="*/ 9 w 100"/>
              <a:gd name="T115" fmla="*/ 94 h 115"/>
              <a:gd name="T116" fmla="*/ 9 w 100"/>
              <a:gd name="T117" fmla="*/ 90 h 115"/>
              <a:gd name="T118" fmla="*/ 9 w 100"/>
              <a:gd name="T119" fmla="*/ 80 h 115"/>
              <a:gd name="T120" fmla="*/ 11 w 100"/>
              <a:gd name="T121" fmla="*/ 71 h 115"/>
              <a:gd name="T122" fmla="*/ 13 w 100"/>
              <a:gd name="T123" fmla="*/ 63 h 115"/>
              <a:gd name="T124" fmla="*/ 16 w 100"/>
              <a:gd name="T125" fmla="*/ 57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0" h="115">
                <a:moveTo>
                  <a:pt x="100" y="15"/>
                </a:moveTo>
                <a:cubicBezTo>
                  <a:pt x="100" y="17"/>
                  <a:pt x="100" y="18"/>
                  <a:pt x="100" y="19"/>
                </a:cubicBezTo>
                <a:cubicBezTo>
                  <a:pt x="99" y="20"/>
                  <a:pt x="99" y="21"/>
                  <a:pt x="98" y="23"/>
                </a:cubicBezTo>
                <a:cubicBezTo>
                  <a:pt x="97" y="25"/>
                  <a:pt x="94" y="29"/>
                  <a:pt x="90" y="35"/>
                </a:cubicBezTo>
                <a:cubicBezTo>
                  <a:pt x="81" y="46"/>
                  <a:pt x="74" y="54"/>
                  <a:pt x="68" y="58"/>
                </a:cubicBezTo>
                <a:cubicBezTo>
                  <a:pt x="62" y="63"/>
                  <a:pt x="56" y="65"/>
                  <a:pt x="50" y="65"/>
                </a:cubicBezTo>
                <a:cubicBezTo>
                  <a:pt x="45" y="65"/>
                  <a:pt x="41" y="64"/>
                  <a:pt x="36" y="61"/>
                </a:cubicBezTo>
                <a:cubicBezTo>
                  <a:pt x="31" y="59"/>
                  <a:pt x="29" y="56"/>
                  <a:pt x="29" y="53"/>
                </a:cubicBezTo>
                <a:cubicBezTo>
                  <a:pt x="29" y="52"/>
                  <a:pt x="30" y="51"/>
                  <a:pt x="31" y="50"/>
                </a:cubicBezTo>
                <a:cubicBezTo>
                  <a:pt x="32" y="49"/>
                  <a:pt x="33" y="48"/>
                  <a:pt x="35" y="47"/>
                </a:cubicBezTo>
                <a:cubicBezTo>
                  <a:pt x="40" y="45"/>
                  <a:pt x="40" y="45"/>
                  <a:pt x="40" y="45"/>
                </a:cubicBezTo>
                <a:cubicBezTo>
                  <a:pt x="45" y="41"/>
                  <a:pt x="50" y="37"/>
                  <a:pt x="53" y="33"/>
                </a:cubicBezTo>
                <a:cubicBezTo>
                  <a:pt x="56" y="29"/>
                  <a:pt x="57" y="24"/>
                  <a:pt x="57" y="20"/>
                </a:cubicBezTo>
                <a:cubicBezTo>
                  <a:pt x="57" y="18"/>
                  <a:pt x="57" y="16"/>
                  <a:pt x="55" y="15"/>
                </a:cubicBezTo>
                <a:cubicBezTo>
                  <a:pt x="54" y="14"/>
                  <a:pt x="53" y="14"/>
                  <a:pt x="52" y="14"/>
                </a:cubicBezTo>
                <a:cubicBezTo>
                  <a:pt x="49" y="14"/>
                  <a:pt x="46" y="16"/>
                  <a:pt x="43" y="19"/>
                </a:cubicBezTo>
                <a:cubicBezTo>
                  <a:pt x="39" y="23"/>
                  <a:pt x="35" y="29"/>
                  <a:pt x="30" y="36"/>
                </a:cubicBezTo>
                <a:cubicBezTo>
                  <a:pt x="28" y="46"/>
                  <a:pt x="26" y="56"/>
                  <a:pt x="23" y="66"/>
                </a:cubicBezTo>
                <a:cubicBezTo>
                  <a:pt x="21" y="75"/>
                  <a:pt x="19" y="83"/>
                  <a:pt x="17" y="89"/>
                </a:cubicBezTo>
                <a:cubicBezTo>
                  <a:pt x="16" y="94"/>
                  <a:pt x="14" y="99"/>
                  <a:pt x="12" y="104"/>
                </a:cubicBezTo>
                <a:cubicBezTo>
                  <a:pt x="10" y="108"/>
                  <a:pt x="9" y="112"/>
                  <a:pt x="7" y="115"/>
                </a:cubicBezTo>
                <a:cubicBezTo>
                  <a:pt x="3" y="115"/>
                  <a:pt x="3" y="115"/>
                  <a:pt x="3" y="115"/>
                </a:cubicBezTo>
                <a:cubicBezTo>
                  <a:pt x="3" y="113"/>
                  <a:pt x="2" y="112"/>
                  <a:pt x="2" y="109"/>
                </a:cubicBezTo>
                <a:cubicBezTo>
                  <a:pt x="1" y="107"/>
                  <a:pt x="1" y="105"/>
                  <a:pt x="0" y="103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87"/>
                  <a:pt x="0" y="83"/>
                  <a:pt x="1" y="79"/>
                </a:cubicBezTo>
                <a:cubicBezTo>
                  <a:pt x="1" y="75"/>
                  <a:pt x="2" y="71"/>
                  <a:pt x="3" y="67"/>
                </a:cubicBezTo>
                <a:cubicBezTo>
                  <a:pt x="5" y="60"/>
                  <a:pt x="8" y="52"/>
                  <a:pt x="13" y="44"/>
                </a:cubicBezTo>
                <a:cubicBezTo>
                  <a:pt x="16" y="28"/>
                  <a:pt x="16" y="28"/>
                  <a:pt x="16" y="28"/>
                </a:cubicBezTo>
                <a:cubicBezTo>
                  <a:pt x="17" y="20"/>
                  <a:pt x="19" y="14"/>
                  <a:pt x="21" y="9"/>
                </a:cubicBezTo>
                <a:cubicBezTo>
                  <a:pt x="23" y="4"/>
                  <a:pt x="24" y="2"/>
                  <a:pt x="26" y="2"/>
                </a:cubicBez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5" y="0"/>
                  <a:pt x="36" y="1"/>
                  <a:pt x="37" y="2"/>
                </a:cubicBezTo>
                <a:cubicBezTo>
                  <a:pt x="37" y="3"/>
                  <a:pt x="38" y="4"/>
                  <a:pt x="38" y="5"/>
                </a:cubicBezTo>
                <a:cubicBezTo>
                  <a:pt x="38" y="6"/>
                  <a:pt x="38" y="6"/>
                  <a:pt x="38" y="6"/>
                </a:cubicBezTo>
                <a:cubicBezTo>
                  <a:pt x="36" y="14"/>
                  <a:pt x="36" y="14"/>
                  <a:pt x="36" y="14"/>
                </a:cubicBezTo>
                <a:cubicBezTo>
                  <a:pt x="37" y="12"/>
                  <a:pt x="39" y="10"/>
                  <a:pt x="39" y="10"/>
                </a:cubicBezTo>
                <a:cubicBezTo>
                  <a:pt x="41" y="8"/>
                  <a:pt x="42" y="7"/>
                  <a:pt x="44" y="6"/>
                </a:cubicBezTo>
                <a:cubicBezTo>
                  <a:pt x="49" y="2"/>
                  <a:pt x="54" y="0"/>
                  <a:pt x="58" y="0"/>
                </a:cubicBezTo>
                <a:cubicBezTo>
                  <a:pt x="63" y="0"/>
                  <a:pt x="67" y="1"/>
                  <a:pt x="70" y="5"/>
                </a:cubicBezTo>
                <a:cubicBezTo>
                  <a:pt x="73" y="8"/>
                  <a:pt x="75" y="12"/>
                  <a:pt x="75" y="17"/>
                </a:cubicBezTo>
                <a:cubicBezTo>
                  <a:pt x="75" y="24"/>
                  <a:pt x="72" y="30"/>
                  <a:pt x="67" y="37"/>
                </a:cubicBezTo>
                <a:cubicBezTo>
                  <a:pt x="63" y="42"/>
                  <a:pt x="57" y="47"/>
                  <a:pt x="49" y="52"/>
                </a:cubicBezTo>
                <a:cubicBezTo>
                  <a:pt x="50" y="52"/>
                  <a:pt x="50" y="52"/>
                  <a:pt x="50" y="52"/>
                </a:cubicBezTo>
                <a:cubicBezTo>
                  <a:pt x="51" y="53"/>
                  <a:pt x="53" y="53"/>
                  <a:pt x="54" y="53"/>
                </a:cubicBezTo>
                <a:cubicBezTo>
                  <a:pt x="59" y="53"/>
                  <a:pt x="64" y="50"/>
                  <a:pt x="70" y="44"/>
                </a:cubicBezTo>
                <a:cubicBezTo>
                  <a:pt x="74" y="41"/>
                  <a:pt x="78" y="37"/>
                  <a:pt x="82" y="31"/>
                </a:cubicBezTo>
                <a:cubicBezTo>
                  <a:pt x="86" y="26"/>
                  <a:pt x="91" y="18"/>
                  <a:pt x="97" y="8"/>
                </a:cubicBezTo>
                <a:cubicBezTo>
                  <a:pt x="100" y="14"/>
                  <a:pt x="100" y="14"/>
                  <a:pt x="100" y="14"/>
                </a:cubicBezTo>
                <a:lnTo>
                  <a:pt x="100" y="15"/>
                </a:lnTo>
                <a:close/>
                <a:moveTo>
                  <a:pt x="16" y="57"/>
                </a:moveTo>
                <a:cubicBezTo>
                  <a:pt x="11" y="55"/>
                  <a:pt x="11" y="55"/>
                  <a:pt x="11" y="55"/>
                </a:cubicBezTo>
                <a:cubicBezTo>
                  <a:pt x="10" y="67"/>
                  <a:pt x="9" y="75"/>
                  <a:pt x="9" y="81"/>
                </a:cubicBezTo>
                <a:cubicBezTo>
                  <a:pt x="8" y="87"/>
                  <a:pt x="7" y="91"/>
                  <a:pt x="7" y="91"/>
                </a:cubicBezTo>
                <a:cubicBezTo>
                  <a:pt x="7" y="92"/>
                  <a:pt x="7" y="92"/>
                  <a:pt x="7" y="92"/>
                </a:cubicBezTo>
                <a:cubicBezTo>
                  <a:pt x="7" y="92"/>
                  <a:pt x="8" y="91"/>
                  <a:pt x="8" y="90"/>
                </a:cubicBezTo>
                <a:cubicBezTo>
                  <a:pt x="9" y="94"/>
                  <a:pt x="9" y="94"/>
                  <a:pt x="9" y="94"/>
                </a:cubicBezTo>
                <a:cubicBezTo>
                  <a:pt x="9" y="90"/>
                  <a:pt x="9" y="90"/>
                  <a:pt x="9" y="90"/>
                </a:cubicBezTo>
                <a:cubicBezTo>
                  <a:pt x="9" y="87"/>
                  <a:pt x="9" y="83"/>
                  <a:pt x="9" y="80"/>
                </a:cubicBezTo>
                <a:cubicBezTo>
                  <a:pt x="10" y="77"/>
                  <a:pt x="10" y="74"/>
                  <a:pt x="11" y="71"/>
                </a:cubicBezTo>
                <a:cubicBezTo>
                  <a:pt x="11" y="69"/>
                  <a:pt x="12" y="66"/>
                  <a:pt x="13" y="63"/>
                </a:cubicBezTo>
                <a:cubicBezTo>
                  <a:pt x="14" y="61"/>
                  <a:pt x="15" y="59"/>
                  <a:pt x="16" y="5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z="1350" strike="noStrike" noProof="1"/>
          </a:p>
        </p:txBody>
      </p:sp>
      <p:grpSp>
        <p:nvGrpSpPr>
          <p:cNvPr id="5126" name="组合 4"/>
          <p:cNvGrpSpPr/>
          <p:nvPr/>
        </p:nvGrpSpPr>
        <p:grpSpPr>
          <a:xfrm>
            <a:off x="3121025" y="1819275"/>
            <a:ext cx="2901950" cy="1127125"/>
            <a:chOff x="3120307" y="1819345"/>
            <a:chExt cx="2903387" cy="1127056"/>
          </a:xfrm>
        </p:grpSpPr>
        <p:sp>
          <p:nvSpPr>
            <p:cNvPr id="8" name="Freeform 131"/>
            <p:cNvSpPr/>
            <p:nvPr/>
          </p:nvSpPr>
          <p:spPr bwMode="auto">
            <a:xfrm>
              <a:off x="3553977" y="2150602"/>
              <a:ext cx="147007" cy="62723"/>
            </a:xfrm>
            <a:custGeom>
              <a:avLst/>
              <a:gdLst>
                <a:gd name="T0" fmla="*/ 100 w 100"/>
                <a:gd name="T1" fmla="*/ 7 h 32"/>
                <a:gd name="T2" fmla="*/ 94 w 100"/>
                <a:gd name="T3" fmla="*/ 27 h 32"/>
                <a:gd name="T4" fmla="*/ 90 w 100"/>
                <a:gd name="T5" fmla="*/ 32 h 32"/>
                <a:gd name="T6" fmla="*/ 5 w 100"/>
                <a:gd name="T7" fmla="*/ 32 h 32"/>
                <a:gd name="T8" fmla="*/ 0 w 100"/>
                <a:gd name="T9" fmla="*/ 23 h 32"/>
                <a:gd name="T10" fmla="*/ 7 w 100"/>
                <a:gd name="T11" fmla="*/ 4 h 32"/>
                <a:gd name="T12" fmla="*/ 13 w 100"/>
                <a:gd name="T13" fmla="*/ 0 h 32"/>
                <a:gd name="T14" fmla="*/ 94 w 100"/>
                <a:gd name="T15" fmla="*/ 0 h 32"/>
                <a:gd name="T16" fmla="*/ 100 w 100"/>
                <a:gd name="T17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" h="32">
                  <a:moveTo>
                    <a:pt x="100" y="7"/>
                  </a:moveTo>
                  <a:lnTo>
                    <a:pt x="94" y="27"/>
                  </a:lnTo>
                  <a:lnTo>
                    <a:pt x="90" y="32"/>
                  </a:lnTo>
                  <a:lnTo>
                    <a:pt x="5" y="32"/>
                  </a:lnTo>
                  <a:lnTo>
                    <a:pt x="0" y="23"/>
                  </a:lnTo>
                  <a:lnTo>
                    <a:pt x="7" y="4"/>
                  </a:lnTo>
                  <a:lnTo>
                    <a:pt x="13" y="0"/>
                  </a:lnTo>
                  <a:lnTo>
                    <a:pt x="94" y="0"/>
                  </a:lnTo>
                  <a:lnTo>
                    <a:pt x="100" y="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9" name="Freeform 132"/>
            <p:cNvSpPr>
              <a:spLocks noEditPoints="1"/>
            </p:cNvSpPr>
            <p:nvPr/>
          </p:nvSpPr>
          <p:spPr bwMode="auto">
            <a:xfrm>
              <a:off x="3845051" y="1819345"/>
              <a:ext cx="585088" cy="525306"/>
            </a:xfrm>
            <a:custGeom>
              <a:avLst/>
              <a:gdLst>
                <a:gd name="T0" fmla="*/ 188 w 191"/>
                <a:gd name="T1" fmla="*/ 87 h 128"/>
                <a:gd name="T2" fmla="*/ 167 w 191"/>
                <a:gd name="T3" fmla="*/ 113 h 128"/>
                <a:gd name="T4" fmla="*/ 141 w 191"/>
                <a:gd name="T5" fmla="*/ 128 h 128"/>
                <a:gd name="T6" fmla="*/ 117 w 191"/>
                <a:gd name="T7" fmla="*/ 109 h 128"/>
                <a:gd name="T8" fmla="*/ 117 w 191"/>
                <a:gd name="T9" fmla="*/ 80 h 128"/>
                <a:gd name="T10" fmla="*/ 112 w 191"/>
                <a:gd name="T11" fmla="*/ 70 h 128"/>
                <a:gd name="T12" fmla="*/ 96 w 191"/>
                <a:gd name="T13" fmla="*/ 86 h 128"/>
                <a:gd name="T14" fmla="*/ 68 w 191"/>
                <a:gd name="T15" fmla="*/ 117 h 128"/>
                <a:gd name="T16" fmla="*/ 41 w 191"/>
                <a:gd name="T17" fmla="*/ 128 h 128"/>
                <a:gd name="T18" fmla="*/ 37 w 191"/>
                <a:gd name="T19" fmla="*/ 123 h 128"/>
                <a:gd name="T20" fmla="*/ 40 w 191"/>
                <a:gd name="T21" fmla="*/ 113 h 128"/>
                <a:gd name="T22" fmla="*/ 49 w 191"/>
                <a:gd name="T23" fmla="*/ 100 h 128"/>
                <a:gd name="T24" fmla="*/ 87 w 191"/>
                <a:gd name="T25" fmla="*/ 67 h 128"/>
                <a:gd name="T26" fmla="*/ 89 w 191"/>
                <a:gd name="T27" fmla="*/ 49 h 128"/>
                <a:gd name="T28" fmla="*/ 54 w 191"/>
                <a:gd name="T29" fmla="*/ 13 h 128"/>
                <a:gd name="T30" fmla="*/ 16 w 191"/>
                <a:gd name="T31" fmla="*/ 40 h 128"/>
                <a:gd name="T32" fmla="*/ 61 w 191"/>
                <a:gd name="T33" fmla="*/ 66 h 128"/>
                <a:gd name="T34" fmla="*/ 64 w 191"/>
                <a:gd name="T35" fmla="*/ 72 h 128"/>
                <a:gd name="T36" fmla="*/ 17 w 191"/>
                <a:gd name="T37" fmla="*/ 66 h 128"/>
                <a:gd name="T38" fmla="*/ 15 w 191"/>
                <a:gd name="T39" fmla="*/ 14 h 128"/>
                <a:gd name="T40" fmla="*/ 92 w 191"/>
                <a:gd name="T41" fmla="*/ 16 h 128"/>
                <a:gd name="T42" fmla="*/ 106 w 191"/>
                <a:gd name="T43" fmla="*/ 57 h 128"/>
                <a:gd name="T44" fmla="*/ 114 w 191"/>
                <a:gd name="T45" fmla="*/ 61 h 128"/>
                <a:gd name="T46" fmla="*/ 126 w 191"/>
                <a:gd name="T47" fmla="*/ 56 h 128"/>
                <a:gd name="T48" fmla="*/ 166 w 191"/>
                <a:gd name="T49" fmla="*/ 5 h 128"/>
                <a:gd name="T50" fmla="*/ 178 w 191"/>
                <a:gd name="T51" fmla="*/ 2 h 128"/>
                <a:gd name="T52" fmla="*/ 179 w 191"/>
                <a:gd name="T53" fmla="*/ 11 h 128"/>
                <a:gd name="T54" fmla="*/ 166 w 191"/>
                <a:gd name="T55" fmla="*/ 37 h 128"/>
                <a:gd name="T56" fmla="*/ 154 w 191"/>
                <a:gd name="T57" fmla="*/ 51 h 128"/>
                <a:gd name="T58" fmla="*/ 134 w 191"/>
                <a:gd name="T59" fmla="*/ 84 h 128"/>
                <a:gd name="T60" fmla="*/ 131 w 191"/>
                <a:gd name="T61" fmla="*/ 103 h 128"/>
                <a:gd name="T62" fmla="*/ 142 w 191"/>
                <a:gd name="T63" fmla="*/ 118 h 128"/>
                <a:gd name="T64" fmla="*/ 171 w 191"/>
                <a:gd name="T65" fmla="*/ 94 h 128"/>
                <a:gd name="T66" fmla="*/ 190 w 191"/>
                <a:gd name="T67" fmla="*/ 75 h 128"/>
                <a:gd name="T68" fmla="*/ 191 w 191"/>
                <a:gd name="T69" fmla="*/ 78 h 128"/>
                <a:gd name="T70" fmla="*/ 69 w 191"/>
                <a:gd name="T71" fmla="*/ 92 h 128"/>
                <a:gd name="T72" fmla="*/ 70 w 191"/>
                <a:gd name="T73" fmla="*/ 103 h 128"/>
                <a:gd name="T74" fmla="*/ 160 w 191"/>
                <a:gd name="T75" fmla="*/ 22 h 128"/>
                <a:gd name="T76" fmla="*/ 153 w 191"/>
                <a:gd name="T77" fmla="*/ 33 h 128"/>
                <a:gd name="T78" fmla="*/ 155 w 191"/>
                <a:gd name="T79" fmla="*/ 36 h 128"/>
                <a:gd name="T80" fmla="*/ 160 w 191"/>
                <a:gd name="T81" fmla="*/ 2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" h="128">
                  <a:moveTo>
                    <a:pt x="191" y="78"/>
                  </a:moveTo>
                  <a:cubicBezTo>
                    <a:pt x="191" y="80"/>
                    <a:pt x="190" y="83"/>
                    <a:pt x="188" y="87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4" y="106"/>
                    <a:pt x="171" y="109"/>
                    <a:pt x="167" y="113"/>
                  </a:cubicBezTo>
                  <a:cubicBezTo>
                    <a:pt x="164" y="116"/>
                    <a:pt x="161" y="119"/>
                    <a:pt x="158" y="121"/>
                  </a:cubicBezTo>
                  <a:cubicBezTo>
                    <a:pt x="152" y="126"/>
                    <a:pt x="146" y="128"/>
                    <a:pt x="141" y="128"/>
                  </a:cubicBezTo>
                  <a:cubicBezTo>
                    <a:pt x="133" y="128"/>
                    <a:pt x="127" y="125"/>
                    <a:pt x="122" y="119"/>
                  </a:cubicBezTo>
                  <a:cubicBezTo>
                    <a:pt x="120" y="116"/>
                    <a:pt x="118" y="113"/>
                    <a:pt x="117" y="109"/>
                  </a:cubicBezTo>
                  <a:cubicBezTo>
                    <a:pt x="116" y="105"/>
                    <a:pt x="115" y="101"/>
                    <a:pt x="115" y="96"/>
                  </a:cubicBezTo>
                  <a:cubicBezTo>
                    <a:pt x="115" y="91"/>
                    <a:pt x="116" y="85"/>
                    <a:pt x="117" y="80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0" y="78"/>
                    <a:pt x="98" y="82"/>
                    <a:pt x="96" y="86"/>
                  </a:cubicBezTo>
                  <a:cubicBezTo>
                    <a:pt x="94" y="90"/>
                    <a:pt x="91" y="94"/>
                    <a:pt x="88" y="97"/>
                  </a:cubicBezTo>
                  <a:cubicBezTo>
                    <a:pt x="83" y="105"/>
                    <a:pt x="76" y="111"/>
                    <a:pt x="68" y="117"/>
                  </a:cubicBezTo>
                  <a:cubicBezTo>
                    <a:pt x="64" y="119"/>
                    <a:pt x="59" y="122"/>
                    <a:pt x="53" y="125"/>
                  </a:cubicBezTo>
                  <a:cubicBezTo>
                    <a:pt x="48" y="127"/>
                    <a:pt x="44" y="128"/>
                    <a:pt x="41" y="128"/>
                  </a:cubicBezTo>
                  <a:cubicBezTo>
                    <a:pt x="40" y="128"/>
                    <a:pt x="39" y="127"/>
                    <a:pt x="38" y="126"/>
                  </a:cubicBezTo>
                  <a:cubicBezTo>
                    <a:pt x="37" y="126"/>
                    <a:pt x="37" y="125"/>
                    <a:pt x="37" y="123"/>
                  </a:cubicBezTo>
                  <a:cubicBezTo>
                    <a:pt x="37" y="122"/>
                    <a:pt x="37" y="121"/>
                    <a:pt x="37" y="120"/>
                  </a:cubicBezTo>
                  <a:cubicBezTo>
                    <a:pt x="38" y="118"/>
                    <a:pt x="39" y="116"/>
                    <a:pt x="40" y="113"/>
                  </a:cubicBezTo>
                  <a:cubicBezTo>
                    <a:pt x="41" y="111"/>
                    <a:pt x="42" y="109"/>
                    <a:pt x="44" y="107"/>
                  </a:cubicBezTo>
                  <a:cubicBezTo>
                    <a:pt x="45" y="105"/>
                    <a:pt x="47" y="102"/>
                    <a:pt x="49" y="100"/>
                  </a:cubicBezTo>
                  <a:cubicBezTo>
                    <a:pt x="55" y="92"/>
                    <a:pt x="61" y="86"/>
                    <a:pt x="67" y="80"/>
                  </a:cubicBezTo>
                  <a:cubicBezTo>
                    <a:pt x="74" y="75"/>
                    <a:pt x="80" y="71"/>
                    <a:pt x="87" y="67"/>
                  </a:cubicBezTo>
                  <a:cubicBezTo>
                    <a:pt x="88" y="58"/>
                    <a:pt x="88" y="58"/>
                    <a:pt x="88" y="58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9" y="37"/>
                    <a:pt x="86" y="28"/>
                    <a:pt x="80" y="22"/>
                  </a:cubicBezTo>
                  <a:cubicBezTo>
                    <a:pt x="75" y="16"/>
                    <a:pt x="66" y="13"/>
                    <a:pt x="54" y="13"/>
                  </a:cubicBezTo>
                  <a:cubicBezTo>
                    <a:pt x="43" y="13"/>
                    <a:pt x="34" y="16"/>
                    <a:pt x="27" y="21"/>
                  </a:cubicBezTo>
                  <a:cubicBezTo>
                    <a:pt x="20" y="26"/>
                    <a:pt x="16" y="32"/>
                    <a:pt x="16" y="40"/>
                  </a:cubicBezTo>
                  <a:cubicBezTo>
                    <a:pt x="16" y="48"/>
                    <a:pt x="20" y="54"/>
                    <a:pt x="28" y="59"/>
                  </a:cubicBezTo>
                  <a:cubicBezTo>
                    <a:pt x="35" y="64"/>
                    <a:pt x="46" y="66"/>
                    <a:pt x="61" y="66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42" y="75"/>
                    <a:pt x="27" y="72"/>
                    <a:pt x="17" y="66"/>
                  </a:cubicBezTo>
                  <a:cubicBezTo>
                    <a:pt x="6" y="59"/>
                    <a:pt x="0" y="50"/>
                    <a:pt x="0" y="39"/>
                  </a:cubicBezTo>
                  <a:cubicBezTo>
                    <a:pt x="0" y="29"/>
                    <a:pt x="5" y="20"/>
                    <a:pt x="15" y="14"/>
                  </a:cubicBezTo>
                  <a:cubicBezTo>
                    <a:pt x="25" y="7"/>
                    <a:pt x="38" y="4"/>
                    <a:pt x="53" y="4"/>
                  </a:cubicBezTo>
                  <a:cubicBezTo>
                    <a:pt x="69" y="4"/>
                    <a:pt x="83" y="8"/>
                    <a:pt x="92" y="16"/>
                  </a:cubicBezTo>
                  <a:cubicBezTo>
                    <a:pt x="102" y="24"/>
                    <a:pt x="106" y="34"/>
                    <a:pt x="106" y="48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9" y="59"/>
                    <a:pt x="121" y="58"/>
                    <a:pt x="121" y="58"/>
                  </a:cubicBezTo>
                  <a:cubicBezTo>
                    <a:pt x="122" y="58"/>
                    <a:pt x="123" y="57"/>
                    <a:pt x="126" y="56"/>
                  </a:cubicBezTo>
                  <a:cubicBezTo>
                    <a:pt x="134" y="41"/>
                    <a:pt x="143" y="28"/>
                    <a:pt x="153" y="18"/>
                  </a:cubicBezTo>
                  <a:cubicBezTo>
                    <a:pt x="158" y="12"/>
                    <a:pt x="162" y="7"/>
                    <a:pt x="166" y="5"/>
                  </a:cubicBezTo>
                  <a:cubicBezTo>
                    <a:pt x="170" y="2"/>
                    <a:pt x="173" y="0"/>
                    <a:pt x="175" y="0"/>
                  </a:cubicBezTo>
                  <a:cubicBezTo>
                    <a:pt x="176" y="0"/>
                    <a:pt x="177" y="1"/>
                    <a:pt x="178" y="2"/>
                  </a:cubicBezTo>
                  <a:cubicBezTo>
                    <a:pt x="179" y="3"/>
                    <a:pt x="179" y="4"/>
                    <a:pt x="179" y="5"/>
                  </a:cubicBezTo>
                  <a:cubicBezTo>
                    <a:pt x="179" y="7"/>
                    <a:pt x="179" y="9"/>
                    <a:pt x="179" y="11"/>
                  </a:cubicBezTo>
                  <a:cubicBezTo>
                    <a:pt x="178" y="14"/>
                    <a:pt x="177" y="17"/>
                    <a:pt x="176" y="20"/>
                  </a:cubicBezTo>
                  <a:cubicBezTo>
                    <a:pt x="173" y="26"/>
                    <a:pt x="170" y="31"/>
                    <a:pt x="166" y="37"/>
                  </a:cubicBezTo>
                  <a:cubicBezTo>
                    <a:pt x="164" y="40"/>
                    <a:pt x="162" y="43"/>
                    <a:pt x="160" y="45"/>
                  </a:cubicBezTo>
                  <a:cubicBezTo>
                    <a:pt x="158" y="47"/>
                    <a:pt x="156" y="49"/>
                    <a:pt x="154" y="51"/>
                  </a:cubicBezTo>
                  <a:cubicBezTo>
                    <a:pt x="150" y="54"/>
                    <a:pt x="146" y="57"/>
                    <a:pt x="141" y="59"/>
                  </a:cubicBezTo>
                  <a:cubicBezTo>
                    <a:pt x="138" y="67"/>
                    <a:pt x="136" y="75"/>
                    <a:pt x="134" y="84"/>
                  </a:cubicBezTo>
                  <a:cubicBezTo>
                    <a:pt x="133" y="88"/>
                    <a:pt x="133" y="92"/>
                    <a:pt x="132" y="95"/>
                  </a:cubicBezTo>
                  <a:cubicBezTo>
                    <a:pt x="132" y="98"/>
                    <a:pt x="131" y="101"/>
                    <a:pt x="131" y="103"/>
                  </a:cubicBezTo>
                  <a:cubicBezTo>
                    <a:pt x="131" y="108"/>
                    <a:pt x="132" y="111"/>
                    <a:pt x="134" y="114"/>
                  </a:cubicBezTo>
                  <a:cubicBezTo>
                    <a:pt x="136" y="117"/>
                    <a:pt x="139" y="118"/>
                    <a:pt x="142" y="118"/>
                  </a:cubicBezTo>
                  <a:cubicBezTo>
                    <a:pt x="147" y="118"/>
                    <a:pt x="152" y="115"/>
                    <a:pt x="159" y="108"/>
                  </a:cubicBezTo>
                  <a:cubicBezTo>
                    <a:pt x="162" y="105"/>
                    <a:pt x="166" y="100"/>
                    <a:pt x="171" y="94"/>
                  </a:cubicBezTo>
                  <a:cubicBezTo>
                    <a:pt x="175" y="89"/>
                    <a:pt x="181" y="81"/>
                    <a:pt x="187" y="72"/>
                  </a:cubicBezTo>
                  <a:cubicBezTo>
                    <a:pt x="188" y="73"/>
                    <a:pt x="189" y="74"/>
                    <a:pt x="190" y="75"/>
                  </a:cubicBezTo>
                  <a:cubicBezTo>
                    <a:pt x="190" y="75"/>
                    <a:pt x="190" y="75"/>
                    <a:pt x="191" y="76"/>
                  </a:cubicBezTo>
                  <a:cubicBezTo>
                    <a:pt x="191" y="77"/>
                    <a:pt x="191" y="77"/>
                    <a:pt x="191" y="78"/>
                  </a:cubicBezTo>
                  <a:close/>
                  <a:moveTo>
                    <a:pt x="83" y="79"/>
                  </a:moveTo>
                  <a:cubicBezTo>
                    <a:pt x="78" y="83"/>
                    <a:pt x="73" y="87"/>
                    <a:pt x="69" y="92"/>
                  </a:cubicBezTo>
                  <a:cubicBezTo>
                    <a:pt x="64" y="98"/>
                    <a:pt x="60" y="105"/>
                    <a:pt x="57" y="113"/>
                  </a:cubicBezTo>
                  <a:cubicBezTo>
                    <a:pt x="62" y="111"/>
                    <a:pt x="66" y="108"/>
                    <a:pt x="70" y="103"/>
                  </a:cubicBezTo>
                  <a:cubicBezTo>
                    <a:pt x="75" y="97"/>
                    <a:pt x="79" y="89"/>
                    <a:pt x="83" y="79"/>
                  </a:cubicBezTo>
                  <a:close/>
                  <a:moveTo>
                    <a:pt x="160" y="22"/>
                  </a:moveTo>
                  <a:cubicBezTo>
                    <a:pt x="159" y="24"/>
                    <a:pt x="158" y="25"/>
                    <a:pt x="158" y="25"/>
                  </a:cubicBezTo>
                  <a:cubicBezTo>
                    <a:pt x="156" y="28"/>
                    <a:pt x="154" y="30"/>
                    <a:pt x="153" y="33"/>
                  </a:cubicBezTo>
                  <a:cubicBezTo>
                    <a:pt x="150" y="36"/>
                    <a:pt x="148" y="41"/>
                    <a:pt x="146" y="46"/>
                  </a:cubicBezTo>
                  <a:cubicBezTo>
                    <a:pt x="149" y="43"/>
                    <a:pt x="152" y="40"/>
                    <a:pt x="155" y="36"/>
                  </a:cubicBezTo>
                  <a:cubicBezTo>
                    <a:pt x="159" y="31"/>
                    <a:pt x="160" y="25"/>
                    <a:pt x="160" y="19"/>
                  </a:cubicBezTo>
                  <a:lnTo>
                    <a:pt x="160" y="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10" name="Freeform 133"/>
            <p:cNvSpPr>
              <a:spLocks noEditPoints="1"/>
            </p:cNvSpPr>
            <p:nvPr/>
          </p:nvSpPr>
          <p:spPr bwMode="auto">
            <a:xfrm>
              <a:off x="4343405" y="2068278"/>
              <a:ext cx="276373" cy="272454"/>
            </a:xfrm>
            <a:custGeom>
              <a:avLst/>
              <a:gdLst>
                <a:gd name="T0" fmla="*/ 36 w 90"/>
                <a:gd name="T1" fmla="*/ 52 h 66"/>
                <a:gd name="T2" fmla="*/ 31 w 90"/>
                <a:gd name="T3" fmla="*/ 58 h 66"/>
                <a:gd name="T4" fmla="*/ 17 w 90"/>
                <a:gd name="T5" fmla="*/ 66 h 66"/>
                <a:gd name="T6" fmla="*/ 5 w 90"/>
                <a:gd name="T7" fmla="*/ 60 h 66"/>
                <a:gd name="T8" fmla="*/ 0 w 90"/>
                <a:gd name="T9" fmla="*/ 45 h 66"/>
                <a:gd name="T10" fmla="*/ 5 w 90"/>
                <a:gd name="T11" fmla="*/ 28 h 66"/>
                <a:gd name="T12" fmla="*/ 18 w 90"/>
                <a:gd name="T13" fmla="*/ 11 h 66"/>
                <a:gd name="T14" fmla="*/ 24 w 90"/>
                <a:gd name="T15" fmla="*/ 7 h 66"/>
                <a:gd name="T16" fmla="*/ 31 w 90"/>
                <a:gd name="T17" fmla="*/ 3 h 66"/>
                <a:gd name="T18" fmla="*/ 45 w 90"/>
                <a:gd name="T19" fmla="*/ 0 h 66"/>
                <a:gd name="T20" fmla="*/ 48 w 90"/>
                <a:gd name="T21" fmla="*/ 0 h 66"/>
                <a:gd name="T22" fmla="*/ 53 w 90"/>
                <a:gd name="T23" fmla="*/ 1 h 66"/>
                <a:gd name="T24" fmla="*/ 57 w 90"/>
                <a:gd name="T25" fmla="*/ 2 h 66"/>
                <a:gd name="T26" fmla="*/ 61 w 90"/>
                <a:gd name="T27" fmla="*/ 4 h 66"/>
                <a:gd name="T28" fmla="*/ 63 w 90"/>
                <a:gd name="T29" fmla="*/ 6 h 66"/>
                <a:gd name="T30" fmla="*/ 63 w 90"/>
                <a:gd name="T31" fmla="*/ 8 h 66"/>
                <a:gd name="T32" fmla="*/ 61 w 90"/>
                <a:gd name="T33" fmla="*/ 17 h 66"/>
                <a:gd name="T34" fmla="*/ 59 w 90"/>
                <a:gd name="T35" fmla="*/ 22 h 66"/>
                <a:gd name="T36" fmla="*/ 52 w 90"/>
                <a:gd name="T37" fmla="*/ 48 h 66"/>
                <a:gd name="T38" fmla="*/ 51 w 90"/>
                <a:gd name="T39" fmla="*/ 49 h 66"/>
                <a:gd name="T40" fmla="*/ 51 w 90"/>
                <a:gd name="T41" fmla="*/ 54 h 66"/>
                <a:gd name="T42" fmla="*/ 51 w 90"/>
                <a:gd name="T43" fmla="*/ 55 h 66"/>
                <a:gd name="T44" fmla="*/ 61 w 90"/>
                <a:gd name="T45" fmla="*/ 46 h 66"/>
                <a:gd name="T46" fmla="*/ 88 w 90"/>
                <a:gd name="T47" fmla="*/ 11 h 66"/>
                <a:gd name="T48" fmla="*/ 90 w 90"/>
                <a:gd name="T49" fmla="*/ 15 h 66"/>
                <a:gd name="T50" fmla="*/ 90 w 90"/>
                <a:gd name="T51" fmla="*/ 17 h 66"/>
                <a:gd name="T52" fmla="*/ 90 w 90"/>
                <a:gd name="T53" fmla="*/ 18 h 66"/>
                <a:gd name="T54" fmla="*/ 85 w 90"/>
                <a:gd name="T55" fmla="*/ 30 h 66"/>
                <a:gd name="T56" fmla="*/ 84 w 90"/>
                <a:gd name="T57" fmla="*/ 31 h 66"/>
                <a:gd name="T58" fmla="*/ 83 w 90"/>
                <a:gd name="T59" fmla="*/ 32 h 66"/>
                <a:gd name="T60" fmla="*/ 61 w 90"/>
                <a:gd name="T61" fmla="*/ 57 h 66"/>
                <a:gd name="T62" fmla="*/ 47 w 90"/>
                <a:gd name="T63" fmla="*/ 66 h 66"/>
                <a:gd name="T64" fmla="*/ 39 w 90"/>
                <a:gd name="T65" fmla="*/ 63 h 66"/>
                <a:gd name="T66" fmla="*/ 36 w 90"/>
                <a:gd name="T67" fmla="*/ 55 h 66"/>
                <a:gd name="T68" fmla="*/ 36 w 90"/>
                <a:gd name="T69" fmla="*/ 52 h 66"/>
                <a:gd name="T70" fmla="*/ 49 w 90"/>
                <a:gd name="T71" fmla="*/ 10 h 66"/>
                <a:gd name="T72" fmla="*/ 47 w 90"/>
                <a:gd name="T73" fmla="*/ 10 h 66"/>
                <a:gd name="T74" fmla="*/ 44 w 90"/>
                <a:gd name="T75" fmla="*/ 9 h 66"/>
                <a:gd name="T76" fmla="*/ 37 w 90"/>
                <a:gd name="T77" fmla="*/ 12 h 66"/>
                <a:gd name="T78" fmla="*/ 29 w 90"/>
                <a:gd name="T79" fmla="*/ 22 h 66"/>
                <a:gd name="T80" fmla="*/ 20 w 90"/>
                <a:gd name="T81" fmla="*/ 37 h 66"/>
                <a:gd name="T82" fmla="*/ 17 w 90"/>
                <a:gd name="T83" fmla="*/ 44 h 66"/>
                <a:gd name="T84" fmla="*/ 16 w 90"/>
                <a:gd name="T85" fmla="*/ 50 h 66"/>
                <a:gd name="T86" fmla="*/ 17 w 90"/>
                <a:gd name="T87" fmla="*/ 54 h 66"/>
                <a:gd name="T88" fmla="*/ 19 w 90"/>
                <a:gd name="T89" fmla="*/ 55 h 66"/>
                <a:gd name="T90" fmla="*/ 32 w 90"/>
                <a:gd name="T91" fmla="*/ 43 h 66"/>
                <a:gd name="T92" fmla="*/ 49 w 90"/>
                <a:gd name="T93" fmla="*/ 1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" h="66">
                  <a:moveTo>
                    <a:pt x="36" y="52"/>
                  </a:moveTo>
                  <a:cubicBezTo>
                    <a:pt x="31" y="58"/>
                    <a:pt x="31" y="58"/>
                    <a:pt x="31" y="58"/>
                  </a:cubicBezTo>
                  <a:cubicBezTo>
                    <a:pt x="26" y="63"/>
                    <a:pt x="21" y="66"/>
                    <a:pt x="17" y="66"/>
                  </a:cubicBezTo>
                  <a:cubicBezTo>
                    <a:pt x="12" y="66"/>
                    <a:pt x="8" y="64"/>
                    <a:pt x="5" y="60"/>
                  </a:cubicBezTo>
                  <a:cubicBezTo>
                    <a:pt x="2" y="56"/>
                    <a:pt x="0" y="51"/>
                    <a:pt x="0" y="45"/>
                  </a:cubicBezTo>
                  <a:cubicBezTo>
                    <a:pt x="0" y="39"/>
                    <a:pt x="2" y="33"/>
                    <a:pt x="5" y="28"/>
                  </a:cubicBezTo>
                  <a:cubicBezTo>
                    <a:pt x="8" y="22"/>
                    <a:pt x="13" y="16"/>
                    <a:pt x="18" y="11"/>
                  </a:cubicBezTo>
                  <a:cubicBezTo>
                    <a:pt x="20" y="10"/>
                    <a:pt x="22" y="8"/>
                    <a:pt x="24" y="7"/>
                  </a:cubicBezTo>
                  <a:cubicBezTo>
                    <a:pt x="26" y="5"/>
                    <a:pt x="29" y="4"/>
                    <a:pt x="31" y="3"/>
                  </a:cubicBezTo>
                  <a:cubicBezTo>
                    <a:pt x="35" y="1"/>
                    <a:pt x="40" y="0"/>
                    <a:pt x="45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9" y="0"/>
                    <a:pt x="51" y="1"/>
                    <a:pt x="53" y="1"/>
                  </a:cubicBezTo>
                  <a:cubicBezTo>
                    <a:pt x="55" y="1"/>
                    <a:pt x="56" y="2"/>
                    <a:pt x="57" y="2"/>
                  </a:cubicBezTo>
                  <a:cubicBezTo>
                    <a:pt x="59" y="3"/>
                    <a:pt x="60" y="4"/>
                    <a:pt x="61" y="4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9"/>
                    <a:pt x="62" y="12"/>
                    <a:pt x="61" y="17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8"/>
                    <a:pt x="52" y="49"/>
                    <a:pt x="51" y="49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3" y="55"/>
                    <a:pt x="57" y="52"/>
                    <a:pt x="61" y="46"/>
                  </a:cubicBezTo>
                  <a:cubicBezTo>
                    <a:pt x="66" y="41"/>
                    <a:pt x="75" y="29"/>
                    <a:pt x="88" y="11"/>
                  </a:cubicBezTo>
                  <a:cubicBezTo>
                    <a:pt x="89" y="13"/>
                    <a:pt x="90" y="15"/>
                    <a:pt x="90" y="15"/>
                  </a:cubicBezTo>
                  <a:cubicBezTo>
                    <a:pt x="90" y="15"/>
                    <a:pt x="90" y="16"/>
                    <a:pt x="90" y="17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90" y="21"/>
                    <a:pt x="88" y="24"/>
                    <a:pt x="85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74" y="43"/>
                    <a:pt x="67" y="52"/>
                    <a:pt x="61" y="57"/>
                  </a:cubicBezTo>
                  <a:cubicBezTo>
                    <a:pt x="55" y="63"/>
                    <a:pt x="51" y="66"/>
                    <a:pt x="47" y="66"/>
                  </a:cubicBezTo>
                  <a:cubicBezTo>
                    <a:pt x="44" y="66"/>
                    <a:pt x="41" y="65"/>
                    <a:pt x="39" y="63"/>
                  </a:cubicBezTo>
                  <a:cubicBezTo>
                    <a:pt x="37" y="61"/>
                    <a:pt x="36" y="58"/>
                    <a:pt x="36" y="55"/>
                  </a:cubicBezTo>
                  <a:lnTo>
                    <a:pt x="36" y="52"/>
                  </a:lnTo>
                  <a:close/>
                  <a:moveTo>
                    <a:pt x="49" y="10"/>
                  </a:moveTo>
                  <a:cubicBezTo>
                    <a:pt x="47" y="10"/>
                    <a:pt x="47" y="10"/>
                    <a:pt x="47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2" y="9"/>
                    <a:pt x="40" y="10"/>
                    <a:pt x="37" y="12"/>
                  </a:cubicBezTo>
                  <a:cubicBezTo>
                    <a:pt x="34" y="14"/>
                    <a:pt x="32" y="17"/>
                    <a:pt x="29" y="22"/>
                  </a:cubicBezTo>
                  <a:cubicBezTo>
                    <a:pt x="25" y="27"/>
                    <a:pt x="22" y="32"/>
                    <a:pt x="20" y="37"/>
                  </a:cubicBezTo>
                  <a:cubicBezTo>
                    <a:pt x="19" y="40"/>
                    <a:pt x="18" y="42"/>
                    <a:pt x="17" y="44"/>
                  </a:cubicBezTo>
                  <a:cubicBezTo>
                    <a:pt x="17" y="46"/>
                    <a:pt x="16" y="48"/>
                    <a:pt x="16" y="50"/>
                  </a:cubicBezTo>
                  <a:cubicBezTo>
                    <a:pt x="16" y="52"/>
                    <a:pt x="17" y="53"/>
                    <a:pt x="17" y="54"/>
                  </a:cubicBezTo>
                  <a:cubicBezTo>
                    <a:pt x="18" y="55"/>
                    <a:pt x="18" y="55"/>
                    <a:pt x="19" y="55"/>
                  </a:cubicBezTo>
                  <a:cubicBezTo>
                    <a:pt x="22" y="55"/>
                    <a:pt x="27" y="51"/>
                    <a:pt x="32" y="43"/>
                  </a:cubicBezTo>
                  <a:cubicBezTo>
                    <a:pt x="38" y="35"/>
                    <a:pt x="43" y="24"/>
                    <a:pt x="49" y="1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11" name="Freeform 134"/>
            <p:cNvSpPr>
              <a:spLocks noEditPoints="1"/>
            </p:cNvSpPr>
            <p:nvPr/>
          </p:nvSpPr>
          <p:spPr bwMode="auto">
            <a:xfrm>
              <a:off x="4546275" y="2068278"/>
              <a:ext cx="305774" cy="472384"/>
            </a:xfrm>
            <a:custGeom>
              <a:avLst/>
              <a:gdLst>
                <a:gd name="T0" fmla="*/ 100 w 100"/>
                <a:gd name="T1" fmla="*/ 15 h 115"/>
                <a:gd name="T2" fmla="*/ 100 w 100"/>
                <a:gd name="T3" fmla="*/ 19 h 115"/>
                <a:gd name="T4" fmla="*/ 98 w 100"/>
                <a:gd name="T5" fmla="*/ 23 h 115"/>
                <a:gd name="T6" fmla="*/ 90 w 100"/>
                <a:gd name="T7" fmla="*/ 35 h 115"/>
                <a:gd name="T8" fmla="*/ 68 w 100"/>
                <a:gd name="T9" fmla="*/ 58 h 115"/>
                <a:gd name="T10" fmla="*/ 50 w 100"/>
                <a:gd name="T11" fmla="*/ 65 h 115"/>
                <a:gd name="T12" fmla="*/ 36 w 100"/>
                <a:gd name="T13" fmla="*/ 61 h 115"/>
                <a:gd name="T14" fmla="*/ 29 w 100"/>
                <a:gd name="T15" fmla="*/ 53 h 115"/>
                <a:gd name="T16" fmla="*/ 31 w 100"/>
                <a:gd name="T17" fmla="*/ 50 h 115"/>
                <a:gd name="T18" fmla="*/ 35 w 100"/>
                <a:gd name="T19" fmla="*/ 47 h 115"/>
                <a:gd name="T20" fmla="*/ 40 w 100"/>
                <a:gd name="T21" fmla="*/ 45 h 115"/>
                <a:gd name="T22" fmla="*/ 53 w 100"/>
                <a:gd name="T23" fmla="*/ 33 h 115"/>
                <a:gd name="T24" fmla="*/ 57 w 100"/>
                <a:gd name="T25" fmla="*/ 20 h 115"/>
                <a:gd name="T26" fmla="*/ 55 w 100"/>
                <a:gd name="T27" fmla="*/ 15 h 115"/>
                <a:gd name="T28" fmla="*/ 52 w 100"/>
                <a:gd name="T29" fmla="*/ 14 h 115"/>
                <a:gd name="T30" fmla="*/ 43 w 100"/>
                <a:gd name="T31" fmla="*/ 19 h 115"/>
                <a:gd name="T32" fmla="*/ 30 w 100"/>
                <a:gd name="T33" fmla="*/ 36 h 115"/>
                <a:gd name="T34" fmla="*/ 23 w 100"/>
                <a:gd name="T35" fmla="*/ 66 h 115"/>
                <a:gd name="T36" fmla="*/ 17 w 100"/>
                <a:gd name="T37" fmla="*/ 89 h 115"/>
                <a:gd name="T38" fmla="*/ 12 w 100"/>
                <a:gd name="T39" fmla="*/ 104 h 115"/>
                <a:gd name="T40" fmla="*/ 7 w 100"/>
                <a:gd name="T41" fmla="*/ 115 h 115"/>
                <a:gd name="T42" fmla="*/ 3 w 100"/>
                <a:gd name="T43" fmla="*/ 115 h 115"/>
                <a:gd name="T44" fmla="*/ 1 w 100"/>
                <a:gd name="T45" fmla="*/ 109 h 115"/>
                <a:gd name="T46" fmla="*/ 0 w 100"/>
                <a:gd name="T47" fmla="*/ 103 h 115"/>
                <a:gd name="T48" fmla="*/ 0 w 100"/>
                <a:gd name="T49" fmla="*/ 91 h 115"/>
                <a:gd name="T50" fmla="*/ 0 w 100"/>
                <a:gd name="T51" fmla="*/ 79 h 115"/>
                <a:gd name="T52" fmla="*/ 3 w 100"/>
                <a:gd name="T53" fmla="*/ 67 h 115"/>
                <a:gd name="T54" fmla="*/ 13 w 100"/>
                <a:gd name="T55" fmla="*/ 44 h 115"/>
                <a:gd name="T56" fmla="*/ 16 w 100"/>
                <a:gd name="T57" fmla="*/ 28 h 115"/>
                <a:gd name="T58" fmla="*/ 21 w 100"/>
                <a:gd name="T59" fmla="*/ 9 h 115"/>
                <a:gd name="T60" fmla="*/ 26 w 100"/>
                <a:gd name="T61" fmla="*/ 2 h 115"/>
                <a:gd name="T62" fmla="*/ 33 w 100"/>
                <a:gd name="T63" fmla="*/ 0 h 115"/>
                <a:gd name="T64" fmla="*/ 33 w 100"/>
                <a:gd name="T65" fmla="*/ 0 h 115"/>
                <a:gd name="T66" fmla="*/ 37 w 100"/>
                <a:gd name="T67" fmla="*/ 2 h 115"/>
                <a:gd name="T68" fmla="*/ 38 w 100"/>
                <a:gd name="T69" fmla="*/ 5 h 115"/>
                <a:gd name="T70" fmla="*/ 38 w 100"/>
                <a:gd name="T71" fmla="*/ 6 h 115"/>
                <a:gd name="T72" fmla="*/ 36 w 100"/>
                <a:gd name="T73" fmla="*/ 14 h 115"/>
                <a:gd name="T74" fmla="*/ 39 w 100"/>
                <a:gd name="T75" fmla="*/ 10 h 115"/>
                <a:gd name="T76" fmla="*/ 44 w 100"/>
                <a:gd name="T77" fmla="*/ 6 h 115"/>
                <a:gd name="T78" fmla="*/ 58 w 100"/>
                <a:gd name="T79" fmla="*/ 0 h 115"/>
                <a:gd name="T80" fmla="*/ 70 w 100"/>
                <a:gd name="T81" fmla="*/ 5 h 115"/>
                <a:gd name="T82" fmla="*/ 75 w 100"/>
                <a:gd name="T83" fmla="*/ 17 h 115"/>
                <a:gd name="T84" fmla="*/ 67 w 100"/>
                <a:gd name="T85" fmla="*/ 37 h 115"/>
                <a:gd name="T86" fmla="*/ 49 w 100"/>
                <a:gd name="T87" fmla="*/ 52 h 115"/>
                <a:gd name="T88" fmla="*/ 50 w 100"/>
                <a:gd name="T89" fmla="*/ 52 h 115"/>
                <a:gd name="T90" fmla="*/ 54 w 100"/>
                <a:gd name="T91" fmla="*/ 53 h 115"/>
                <a:gd name="T92" fmla="*/ 70 w 100"/>
                <a:gd name="T93" fmla="*/ 44 h 115"/>
                <a:gd name="T94" fmla="*/ 82 w 100"/>
                <a:gd name="T95" fmla="*/ 31 h 115"/>
                <a:gd name="T96" fmla="*/ 97 w 100"/>
                <a:gd name="T97" fmla="*/ 8 h 115"/>
                <a:gd name="T98" fmla="*/ 100 w 100"/>
                <a:gd name="T99" fmla="*/ 14 h 115"/>
                <a:gd name="T100" fmla="*/ 100 w 100"/>
                <a:gd name="T101" fmla="*/ 15 h 115"/>
                <a:gd name="T102" fmla="*/ 16 w 100"/>
                <a:gd name="T103" fmla="*/ 57 h 115"/>
                <a:gd name="T104" fmla="*/ 11 w 100"/>
                <a:gd name="T105" fmla="*/ 55 h 115"/>
                <a:gd name="T106" fmla="*/ 9 w 100"/>
                <a:gd name="T107" fmla="*/ 81 h 115"/>
                <a:gd name="T108" fmla="*/ 7 w 100"/>
                <a:gd name="T109" fmla="*/ 91 h 115"/>
                <a:gd name="T110" fmla="*/ 7 w 100"/>
                <a:gd name="T111" fmla="*/ 92 h 115"/>
                <a:gd name="T112" fmla="*/ 8 w 100"/>
                <a:gd name="T113" fmla="*/ 90 h 115"/>
                <a:gd name="T114" fmla="*/ 9 w 100"/>
                <a:gd name="T115" fmla="*/ 94 h 115"/>
                <a:gd name="T116" fmla="*/ 9 w 100"/>
                <a:gd name="T117" fmla="*/ 90 h 115"/>
                <a:gd name="T118" fmla="*/ 9 w 100"/>
                <a:gd name="T119" fmla="*/ 80 h 115"/>
                <a:gd name="T120" fmla="*/ 11 w 100"/>
                <a:gd name="T121" fmla="*/ 71 h 115"/>
                <a:gd name="T122" fmla="*/ 13 w 100"/>
                <a:gd name="T123" fmla="*/ 63 h 115"/>
                <a:gd name="T124" fmla="*/ 16 w 100"/>
                <a:gd name="T125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" h="115">
                  <a:moveTo>
                    <a:pt x="100" y="15"/>
                  </a:moveTo>
                  <a:cubicBezTo>
                    <a:pt x="100" y="17"/>
                    <a:pt x="100" y="18"/>
                    <a:pt x="100" y="19"/>
                  </a:cubicBezTo>
                  <a:cubicBezTo>
                    <a:pt x="99" y="20"/>
                    <a:pt x="99" y="21"/>
                    <a:pt x="98" y="23"/>
                  </a:cubicBezTo>
                  <a:cubicBezTo>
                    <a:pt x="97" y="25"/>
                    <a:pt x="94" y="29"/>
                    <a:pt x="90" y="35"/>
                  </a:cubicBezTo>
                  <a:cubicBezTo>
                    <a:pt x="81" y="46"/>
                    <a:pt x="74" y="54"/>
                    <a:pt x="68" y="58"/>
                  </a:cubicBezTo>
                  <a:cubicBezTo>
                    <a:pt x="62" y="63"/>
                    <a:pt x="56" y="65"/>
                    <a:pt x="50" y="65"/>
                  </a:cubicBezTo>
                  <a:cubicBezTo>
                    <a:pt x="45" y="65"/>
                    <a:pt x="41" y="64"/>
                    <a:pt x="36" y="61"/>
                  </a:cubicBezTo>
                  <a:cubicBezTo>
                    <a:pt x="31" y="59"/>
                    <a:pt x="29" y="56"/>
                    <a:pt x="29" y="53"/>
                  </a:cubicBezTo>
                  <a:cubicBezTo>
                    <a:pt x="29" y="52"/>
                    <a:pt x="30" y="51"/>
                    <a:pt x="31" y="50"/>
                  </a:cubicBezTo>
                  <a:cubicBezTo>
                    <a:pt x="32" y="49"/>
                    <a:pt x="33" y="48"/>
                    <a:pt x="35" y="47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5" y="41"/>
                    <a:pt x="50" y="37"/>
                    <a:pt x="53" y="33"/>
                  </a:cubicBezTo>
                  <a:cubicBezTo>
                    <a:pt x="56" y="29"/>
                    <a:pt x="57" y="24"/>
                    <a:pt x="57" y="20"/>
                  </a:cubicBezTo>
                  <a:cubicBezTo>
                    <a:pt x="57" y="18"/>
                    <a:pt x="57" y="16"/>
                    <a:pt x="55" y="15"/>
                  </a:cubicBezTo>
                  <a:cubicBezTo>
                    <a:pt x="54" y="14"/>
                    <a:pt x="53" y="14"/>
                    <a:pt x="52" y="14"/>
                  </a:cubicBezTo>
                  <a:cubicBezTo>
                    <a:pt x="49" y="14"/>
                    <a:pt x="46" y="16"/>
                    <a:pt x="43" y="19"/>
                  </a:cubicBezTo>
                  <a:cubicBezTo>
                    <a:pt x="39" y="23"/>
                    <a:pt x="35" y="29"/>
                    <a:pt x="30" y="36"/>
                  </a:cubicBezTo>
                  <a:cubicBezTo>
                    <a:pt x="28" y="46"/>
                    <a:pt x="26" y="56"/>
                    <a:pt x="23" y="66"/>
                  </a:cubicBezTo>
                  <a:cubicBezTo>
                    <a:pt x="21" y="75"/>
                    <a:pt x="19" y="83"/>
                    <a:pt x="17" y="89"/>
                  </a:cubicBezTo>
                  <a:cubicBezTo>
                    <a:pt x="16" y="94"/>
                    <a:pt x="14" y="99"/>
                    <a:pt x="12" y="104"/>
                  </a:cubicBezTo>
                  <a:cubicBezTo>
                    <a:pt x="10" y="108"/>
                    <a:pt x="9" y="112"/>
                    <a:pt x="7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3"/>
                    <a:pt x="2" y="112"/>
                    <a:pt x="1" y="109"/>
                  </a:cubicBezTo>
                  <a:cubicBezTo>
                    <a:pt x="1" y="107"/>
                    <a:pt x="1" y="105"/>
                    <a:pt x="0" y="103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87"/>
                    <a:pt x="0" y="83"/>
                    <a:pt x="0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5" y="60"/>
                    <a:pt x="8" y="52"/>
                    <a:pt x="13" y="44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0"/>
                    <a:pt x="19" y="14"/>
                    <a:pt x="21" y="9"/>
                  </a:cubicBezTo>
                  <a:cubicBezTo>
                    <a:pt x="23" y="4"/>
                    <a:pt x="24" y="2"/>
                    <a:pt x="26" y="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0"/>
                    <a:pt x="36" y="1"/>
                    <a:pt x="37" y="2"/>
                  </a:cubicBezTo>
                  <a:cubicBezTo>
                    <a:pt x="37" y="3"/>
                    <a:pt x="38" y="4"/>
                    <a:pt x="38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2"/>
                    <a:pt x="38" y="10"/>
                    <a:pt x="39" y="10"/>
                  </a:cubicBezTo>
                  <a:cubicBezTo>
                    <a:pt x="40" y="8"/>
                    <a:pt x="42" y="7"/>
                    <a:pt x="44" y="6"/>
                  </a:cubicBezTo>
                  <a:cubicBezTo>
                    <a:pt x="49" y="2"/>
                    <a:pt x="54" y="0"/>
                    <a:pt x="58" y="0"/>
                  </a:cubicBezTo>
                  <a:cubicBezTo>
                    <a:pt x="63" y="0"/>
                    <a:pt x="67" y="1"/>
                    <a:pt x="70" y="5"/>
                  </a:cubicBezTo>
                  <a:cubicBezTo>
                    <a:pt x="73" y="8"/>
                    <a:pt x="75" y="12"/>
                    <a:pt x="75" y="17"/>
                  </a:cubicBezTo>
                  <a:cubicBezTo>
                    <a:pt x="75" y="24"/>
                    <a:pt x="72" y="30"/>
                    <a:pt x="67" y="37"/>
                  </a:cubicBezTo>
                  <a:cubicBezTo>
                    <a:pt x="63" y="42"/>
                    <a:pt x="57" y="47"/>
                    <a:pt x="49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3" y="53"/>
                    <a:pt x="54" y="53"/>
                  </a:cubicBezTo>
                  <a:cubicBezTo>
                    <a:pt x="59" y="53"/>
                    <a:pt x="64" y="50"/>
                    <a:pt x="70" y="44"/>
                  </a:cubicBezTo>
                  <a:cubicBezTo>
                    <a:pt x="74" y="41"/>
                    <a:pt x="78" y="37"/>
                    <a:pt x="82" y="31"/>
                  </a:cubicBezTo>
                  <a:cubicBezTo>
                    <a:pt x="86" y="26"/>
                    <a:pt x="91" y="18"/>
                    <a:pt x="97" y="8"/>
                  </a:cubicBezTo>
                  <a:cubicBezTo>
                    <a:pt x="100" y="14"/>
                    <a:pt x="100" y="14"/>
                    <a:pt x="100" y="14"/>
                  </a:cubicBezTo>
                  <a:lnTo>
                    <a:pt x="100" y="15"/>
                  </a:lnTo>
                  <a:close/>
                  <a:moveTo>
                    <a:pt x="16" y="57"/>
                  </a:moveTo>
                  <a:cubicBezTo>
                    <a:pt x="11" y="55"/>
                    <a:pt x="11" y="55"/>
                    <a:pt x="11" y="55"/>
                  </a:cubicBezTo>
                  <a:cubicBezTo>
                    <a:pt x="10" y="67"/>
                    <a:pt x="9" y="75"/>
                    <a:pt x="9" y="81"/>
                  </a:cubicBezTo>
                  <a:cubicBezTo>
                    <a:pt x="8" y="87"/>
                    <a:pt x="7" y="91"/>
                    <a:pt x="7" y="91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7" y="92"/>
                    <a:pt x="8" y="91"/>
                    <a:pt x="8" y="90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7"/>
                    <a:pt x="9" y="83"/>
                    <a:pt x="9" y="80"/>
                  </a:cubicBezTo>
                  <a:cubicBezTo>
                    <a:pt x="10" y="77"/>
                    <a:pt x="10" y="74"/>
                    <a:pt x="11" y="71"/>
                  </a:cubicBezTo>
                  <a:cubicBezTo>
                    <a:pt x="11" y="69"/>
                    <a:pt x="12" y="66"/>
                    <a:pt x="13" y="63"/>
                  </a:cubicBezTo>
                  <a:cubicBezTo>
                    <a:pt x="14" y="61"/>
                    <a:pt x="15" y="59"/>
                    <a:pt x="16" y="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16" name="Freeform 136"/>
            <p:cNvSpPr>
              <a:spLocks noEditPoints="1"/>
            </p:cNvSpPr>
            <p:nvPr/>
          </p:nvSpPr>
          <p:spPr bwMode="auto">
            <a:xfrm>
              <a:off x="5022577" y="2074158"/>
              <a:ext cx="285194" cy="466503"/>
            </a:xfrm>
            <a:custGeom>
              <a:avLst/>
              <a:gdLst>
                <a:gd name="T0" fmla="*/ 93 w 93"/>
                <a:gd name="T1" fmla="*/ 17 h 114"/>
                <a:gd name="T2" fmla="*/ 91 w 93"/>
                <a:gd name="T3" fmla="*/ 24 h 114"/>
                <a:gd name="T4" fmla="*/ 87 w 93"/>
                <a:gd name="T5" fmla="*/ 29 h 114"/>
                <a:gd name="T6" fmla="*/ 82 w 93"/>
                <a:gd name="T7" fmla="*/ 35 h 114"/>
                <a:gd name="T8" fmla="*/ 71 w 93"/>
                <a:gd name="T9" fmla="*/ 49 h 114"/>
                <a:gd name="T10" fmla="*/ 62 w 93"/>
                <a:gd name="T11" fmla="*/ 59 h 114"/>
                <a:gd name="T12" fmla="*/ 55 w 93"/>
                <a:gd name="T13" fmla="*/ 66 h 114"/>
                <a:gd name="T14" fmla="*/ 48 w 93"/>
                <a:gd name="T15" fmla="*/ 71 h 114"/>
                <a:gd name="T16" fmla="*/ 35 w 93"/>
                <a:gd name="T17" fmla="*/ 98 h 114"/>
                <a:gd name="T18" fmla="*/ 14 w 93"/>
                <a:gd name="T19" fmla="*/ 114 h 114"/>
                <a:gd name="T20" fmla="*/ 11 w 93"/>
                <a:gd name="T21" fmla="*/ 113 h 114"/>
                <a:gd name="T22" fmla="*/ 9 w 93"/>
                <a:gd name="T23" fmla="*/ 108 h 114"/>
                <a:gd name="T24" fmla="*/ 9 w 93"/>
                <a:gd name="T25" fmla="*/ 104 h 114"/>
                <a:gd name="T26" fmla="*/ 16 w 93"/>
                <a:gd name="T27" fmla="*/ 84 h 114"/>
                <a:gd name="T28" fmla="*/ 23 w 93"/>
                <a:gd name="T29" fmla="*/ 75 h 114"/>
                <a:gd name="T30" fmla="*/ 35 w 93"/>
                <a:gd name="T31" fmla="*/ 65 h 114"/>
                <a:gd name="T32" fmla="*/ 35 w 93"/>
                <a:gd name="T33" fmla="*/ 61 h 114"/>
                <a:gd name="T34" fmla="*/ 37 w 93"/>
                <a:gd name="T35" fmla="*/ 54 h 114"/>
                <a:gd name="T36" fmla="*/ 40 w 93"/>
                <a:gd name="T37" fmla="*/ 42 h 114"/>
                <a:gd name="T38" fmla="*/ 30 w 93"/>
                <a:gd name="T39" fmla="*/ 54 h 114"/>
                <a:gd name="T40" fmla="*/ 11 w 93"/>
                <a:gd name="T41" fmla="*/ 63 h 114"/>
                <a:gd name="T42" fmla="*/ 3 w 93"/>
                <a:gd name="T43" fmla="*/ 60 h 114"/>
                <a:gd name="T44" fmla="*/ 0 w 93"/>
                <a:gd name="T45" fmla="*/ 51 h 114"/>
                <a:gd name="T46" fmla="*/ 0 w 93"/>
                <a:gd name="T47" fmla="*/ 46 h 114"/>
                <a:gd name="T48" fmla="*/ 2 w 93"/>
                <a:gd name="T49" fmla="*/ 40 h 114"/>
                <a:gd name="T50" fmla="*/ 13 w 93"/>
                <a:gd name="T51" fmla="*/ 5 h 114"/>
                <a:gd name="T52" fmla="*/ 15 w 93"/>
                <a:gd name="T53" fmla="*/ 3 h 114"/>
                <a:gd name="T54" fmla="*/ 18 w 93"/>
                <a:gd name="T55" fmla="*/ 1 h 114"/>
                <a:gd name="T56" fmla="*/ 25 w 93"/>
                <a:gd name="T57" fmla="*/ 0 h 114"/>
                <a:gd name="T58" fmla="*/ 26 w 93"/>
                <a:gd name="T59" fmla="*/ 0 h 114"/>
                <a:gd name="T60" fmla="*/ 27 w 93"/>
                <a:gd name="T61" fmla="*/ 1 h 114"/>
                <a:gd name="T62" fmla="*/ 29 w 93"/>
                <a:gd name="T63" fmla="*/ 4 h 114"/>
                <a:gd name="T64" fmla="*/ 29 w 93"/>
                <a:gd name="T65" fmla="*/ 5 h 114"/>
                <a:gd name="T66" fmla="*/ 28 w 93"/>
                <a:gd name="T67" fmla="*/ 7 h 114"/>
                <a:gd name="T68" fmla="*/ 17 w 93"/>
                <a:gd name="T69" fmla="*/ 45 h 114"/>
                <a:gd name="T70" fmla="*/ 16 w 93"/>
                <a:gd name="T71" fmla="*/ 48 h 114"/>
                <a:gd name="T72" fmla="*/ 16 w 93"/>
                <a:gd name="T73" fmla="*/ 51 h 114"/>
                <a:gd name="T74" fmla="*/ 16 w 93"/>
                <a:gd name="T75" fmla="*/ 52 h 114"/>
                <a:gd name="T76" fmla="*/ 26 w 93"/>
                <a:gd name="T77" fmla="*/ 45 h 114"/>
                <a:gd name="T78" fmla="*/ 42 w 93"/>
                <a:gd name="T79" fmla="*/ 24 h 114"/>
                <a:gd name="T80" fmla="*/ 46 w 93"/>
                <a:gd name="T81" fmla="*/ 18 h 114"/>
                <a:gd name="T82" fmla="*/ 49 w 93"/>
                <a:gd name="T83" fmla="*/ 11 h 114"/>
                <a:gd name="T84" fmla="*/ 54 w 93"/>
                <a:gd name="T85" fmla="*/ 4 h 114"/>
                <a:gd name="T86" fmla="*/ 57 w 93"/>
                <a:gd name="T87" fmla="*/ 1 h 114"/>
                <a:gd name="T88" fmla="*/ 64 w 93"/>
                <a:gd name="T89" fmla="*/ 0 h 114"/>
                <a:gd name="T90" fmla="*/ 67 w 93"/>
                <a:gd name="T91" fmla="*/ 1 h 114"/>
                <a:gd name="T92" fmla="*/ 68 w 93"/>
                <a:gd name="T93" fmla="*/ 4 h 114"/>
                <a:gd name="T94" fmla="*/ 66 w 93"/>
                <a:gd name="T95" fmla="*/ 11 h 114"/>
                <a:gd name="T96" fmla="*/ 52 w 93"/>
                <a:gd name="T97" fmla="*/ 56 h 114"/>
                <a:gd name="T98" fmla="*/ 65 w 93"/>
                <a:gd name="T99" fmla="*/ 43 h 114"/>
                <a:gd name="T100" fmla="*/ 75 w 93"/>
                <a:gd name="T101" fmla="*/ 29 h 114"/>
                <a:gd name="T102" fmla="*/ 90 w 93"/>
                <a:gd name="T103" fmla="*/ 11 h 114"/>
                <a:gd name="T104" fmla="*/ 92 w 93"/>
                <a:gd name="T105" fmla="*/ 14 h 114"/>
                <a:gd name="T106" fmla="*/ 93 w 93"/>
                <a:gd name="T107" fmla="*/ 16 h 114"/>
                <a:gd name="T108" fmla="*/ 93 w 93"/>
                <a:gd name="T109" fmla="*/ 17 h 114"/>
                <a:gd name="T110" fmla="*/ 33 w 93"/>
                <a:gd name="T111" fmla="*/ 78 h 114"/>
                <a:gd name="T112" fmla="*/ 25 w 93"/>
                <a:gd name="T113" fmla="*/ 86 h 114"/>
                <a:gd name="T114" fmla="*/ 22 w 93"/>
                <a:gd name="T115" fmla="*/ 97 h 114"/>
                <a:gd name="T116" fmla="*/ 22 w 93"/>
                <a:gd name="T117" fmla="*/ 100 h 114"/>
                <a:gd name="T118" fmla="*/ 29 w 93"/>
                <a:gd name="T119" fmla="*/ 91 h 114"/>
                <a:gd name="T120" fmla="*/ 33 w 93"/>
                <a:gd name="T121" fmla="*/ 7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114">
                  <a:moveTo>
                    <a:pt x="93" y="17"/>
                  </a:moveTo>
                  <a:cubicBezTo>
                    <a:pt x="93" y="19"/>
                    <a:pt x="92" y="21"/>
                    <a:pt x="91" y="24"/>
                  </a:cubicBezTo>
                  <a:cubicBezTo>
                    <a:pt x="90" y="25"/>
                    <a:pt x="89" y="26"/>
                    <a:pt x="87" y="29"/>
                  </a:cubicBezTo>
                  <a:cubicBezTo>
                    <a:pt x="85" y="32"/>
                    <a:pt x="83" y="34"/>
                    <a:pt x="82" y="35"/>
                  </a:cubicBezTo>
                  <a:cubicBezTo>
                    <a:pt x="78" y="41"/>
                    <a:pt x="74" y="45"/>
                    <a:pt x="71" y="49"/>
                  </a:cubicBezTo>
                  <a:cubicBezTo>
                    <a:pt x="68" y="52"/>
                    <a:pt x="65" y="56"/>
                    <a:pt x="62" y="59"/>
                  </a:cubicBezTo>
                  <a:cubicBezTo>
                    <a:pt x="60" y="61"/>
                    <a:pt x="58" y="63"/>
                    <a:pt x="55" y="66"/>
                  </a:cubicBezTo>
                  <a:cubicBezTo>
                    <a:pt x="52" y="68"/>
                    <a:pt x="50" y="70"/>
                    <a:pt x="48" y="71"/>
                  </a:cubicBezTo>
                  <a:cubicBezTo>
                    <a:pt x="45" y="82"/>
                    <a:pt x="41" y="91"/>
                    <a:pt x="35" y="98"/>
                  </a:cubicBezTo>
                  <a:cubicBezTo>
                    <a:pt x="30" y="105"/>
                    <a:pt x="23" y="110"/>
                    <a:pt x="14" y="114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9" y="97"/>
                    <a:pt x="12" y="90"/>
                    <a:pt x="16" y="84"/>
                  </a:cubicBezTo>
                  <a:cubicBezTo>
                    <a:pt x="18" y="81"/>
                    <a:pt x="20" y="77"/>
                    <a:pt x="23" y="75"/>
                  </a:cubicBezTo>
                  <a:cubicBezTo>
                    <a:pt x="26" y="72"/>
                    <a:pt x="30" y="69"/>
                    <a:pt x="35" y="65"/>
                  </a:cubicBezTo>
                  <a:cubicBezTo>
                    <a:pt x="35" y="64"/>
                    <a:pt x="35" y="63"/>
                    <a:pt x="35" y="61"/>
                  </a:cubicBezTo>
                  <a:cubicBezTo>
                    <a:pt x="36" y="59"/>
                    <a:pt x="36" y="57"/>
                    <a:pt x="37" y="54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6" y="47"/>
                    <a:pt x="33" y="51"/>
                    <a:pt x="30" y="54"/>
                  </a:cubicBezTo>
                  <a:cubicBezTo>
                    <a:pt x="23" y="60"/>
                    <a:pt x="17" y="63"/>
                    <a:pt x="11" y="63"/>
                  </a:cubicBezTo>
                  <a:cubicBezTo>
                    <a:pt x="8" y="63"/>
                    <a:pt x="5" y="62"/>
                    <a:pt x="3" y="60"/>
                  </a:cubicBezTo>
                  <a:cubicBezTo>
                    <a:pt x="1" y="57"/>
                    <a:pt x="0" y="54"/>
                    <a:pt x="0" y="5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4" y="3"/>
                    <a:pt x="15" y="3"/>
                  </a:cubicBezTo>
                  <a:cubicBezTo>
                    <a:pt x="16" y="2"/>
                    <a:pt x="17" y="2"/>
                    <a:pt x="18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9" y="1"/>
                    <a:pt x="29" y="2"/>
                    <a:pt x="29" y="4"/>
                  </a:cubicBezTo>
                  <a:cubicBezTo>
                    <a:pt x="29" y="4"/>
                    <a:pt x="29" y="5"/>
                    <a:pt x="29" y="5"/>
                  </a:cubicBezTo>
                  <a:cubicBezTo>
                    <a:pt x="29" y="6"/>
                    <a:pt x="29" y="6"/>
                    <a:pt x="28" y="7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9" y="52"/>
                    <a:pt x="22" y="50"/>
                    <a:pt x="26" y="45"/>
                  </a:cubicBezTo>
                  <a:cubicBezTo>
                    <a:pt x="31" y="41"/>
                    <a:pt x="36" y="33"/>
                    <a:pt x="42" y="24"/>
                  </a:cubicBezTo>
                  <a:cubicBezTo>
                    <a:pt x="43" y="22"/>
                    <a:pt x="44" y="20"/>
                    <a:pt x="46" y="18"/>
                  </a:cubicBezTo>
                  <a:cubicBezTo>
                    <a:pt x="47" y="15"/>
                    <a:pt x="48" y="13"/>
                    <a:pt x="49" y="11"/>
                  </a:cubicBezTo>
                  <a:cubicBezTo>
                    <a:pt x="51" y="7"/>
                    <a:pt x="52" y="5"/>
                    <a:pt x="54" y="4"/>
                  </a:cubicBezTo>
                  <a:cubicBezTo>
                    <a:pt x="55" y="2"/>
                    <a:pt x="56" y="1"/>
                    <a:pt x="57" y="1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6" y="0"/>
                    <a:pt x="67" y="1"/>
                  </a:cubicBezTo>
                  <a:cubicBezTo>
                    <a:pt x="68" y="2"/>
                    <a:pt x="68" y="3"/>
                    <a:pt x="68" y="4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1" y="26"/>
                    <a:pt x="56" y="41"/>
                    <a:pt x="52" y="56"/>
                  </a:cubicBezTo>
                  <a:cubicBezTo>
                    <a:pt x="56" y="52"/>
                    <a:pt x="60" y="48"/>
                    <a:pt x="65" y="43"/>
                  </a:cubicBezTo>
                  <a:cubicBezTo>
                    <a:pt x="67" y="40"/>
                    <a:pt x="70" y="35"/>
                    <a:pt x="75" y="29"/>
                  </a:cubicBezTo>
                  <a:cubicBezTo>
                    <a:pt x="83" y="20"/>
                    <a:pt x="87" y="14"/>
                    <a:pt x="90" y="11"/>
                  </a:cubicBezTo>
                  <a:cubicBezTo>
                    <a:pt x="91" y="13"/>
                    <a:pt x="92" y="14"/>
                    <a:pt x="92" y="14"/>
                  </a:cubicBezTo>
                  <a:cubicBezTo>
                    <a:pt x="92" y="14"/>
                    <a:pt x="92" y="15"/>
                    <a:pt x="93" y="16"/>
                  </a:cubicBezTo>
                  <a:lnTo>
                    <a:pt x="93" y="17"/>
                  </a:lnTo>
                  <a:close/>
                  <a:moveTo>
                    <a:pt x="33" y="78"/>
                  </a:moveTo>
                  <a:cubicBezTo>
                    <a:pt x="30" y="80"/>
                    <a:pt x="27" y="83"/>
                    <a:pt x="25" y="86"/>
                  </a:cubicBezTo>
                  <a:cubicBezTo>
                    <a:pt x="23" y="89"/>
                    <a:pt x="22" y="93"/>
                    <a:pt x="22" y="97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4" y="99"/>
                    <a:pt x="26" y="96"/>
                    <a:pt x="29" y="91"/>
                  </a:cubicBezTo>
                  <a:cubicBezTo>
                    <a:pt x="31" y="87"/>
                    <a:pt x="32" y="83"/>
                    <a:pt x="33" y="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17" name="Freeform 137"/>
            <p:cNvSpPr/>
            <p:nvPr/>
          </p:nvSpPr>
          <p:spPr bwMode="auto">
            <a:xfrm>
              <a:off x="5432726" y="2150602"/>
              <a:ext cx="147007" cy="62723"/>
            </a:xfrm>
            <a:custGeom>
              <a:avLst/>
              <a:gdLst>
                <a:gd name="T0" fmla="*/ 100 w 100"/>
                <a:gd name="T1" fmla="*/ 7 h 32"/>
                <a:gd name="T2" fmla="*/ 94 w 100"/>
                <a:gd name="T3" fmla="*/ 27 h 32"/>
                <a:gd name="T4" fmla="*/ 90 w 100"/>
                <a:gd name="T5" fmla="*/ 32 h 32"/>
                <a:gd name="T6" fmla="*/ 4 w 100"/>
                <a:gd name="T7" fmla="*/ 32 h 32"/>
                <a:gd name="T8" fmla="*/ 0 w 100"/>
                <a:gd name="T9" fmla="*/ 23 h 32"/>
                <a:gd name="T10" fmla="*/ 6 w 100"/>
                <a:gd name="T11" fmla="*/ 4 h 32"/>
                <a:gd name="T12" fmla="*/ 13 w 100"/>
                <a:gd name="T13" fmla="*/ 0 h 32"/>
                <a:gd name="T14" fmla="*/ 96 w 100"/>
                <a:gd name="T15" fmla="*/ 0 h 32"/>
                <a:gd name="T16" fmla="*/ 100 w 100"/>
                <a:gd name="T17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" h="32">
                  <a:moveTo>
                    <a:pt x="100" y="7"/>
                  </a:moveTo>
                  <a:lnTo>
                    <a:pt x="94" y="27"/>
                  </a:lnTo>
                  <a:lnTo>
                    <a:pt x="90" y="32"/>
                  </a:lnTo>
                  <a:lnTo>
                    <a:pt x="4" y="32"/>
                  </a:lnTo>
                  <a:lnTo>
                    <a:pt x="0" y="23"/>
                  </a:lnTo>
                  <a:lnTo>
                    <a:pt x="6" y="4"/>
                  </a:lnTo>
                  <a:lnTo>
                    <a:pt x="13" y="0"/>
                  </a:lnTo>
                  <a:lnTo>
                    <a:pt x="96" y="0"/>
                  </a:lnTo>
                  <a:lnTo>
                    <a:pt x="100" y="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18" name="Freeform 138"/>
            <p:cNvSpPr/>
            <p:nvPr/>
          </p:nvSpPr>
          <p:spPr bwMode="auto">
            <a:xfrm>
              <a:off x="3120307" y="2611224"/>
              <a:ext cx="393979" cy="335177"/>
            </a:xfrm>
            <a:custGeom>
              <a:avLst/>
              <a:gdLst>
                <a:gd name="T0" fmla="*/ 73 w 129"/>
                <a:gd name="T1" fmla="*/ 5 h 82"/>
                <a:gd name="T2" fmla="*/ 80 w 129"/>
                <a:gd name="T3" fmla="*/ 14 h 82"/>
                <a:gd name="T4" fmla="*/ 78 w 129"/>
                <a:gd name="T5" fmla="*/ 23 h 82"/>
                <a:gd name="T6" fmla="*/ 89 w 129"/>
                <a:gd name="T7" fmla="*/ 19 h 82"/>
                <a:gd name="T8" fmla="*/ 112 w 129"/>
                <a:gd name="T9" fmla="*/ 8 h 82"/>
                <a:gd name="T10" fmla="*/ 107 w 129"/>
                <a:gd name="T11" fmla="*/ 35 h 82"/>
                <a:gd name="T12" fmla="*/ 100 w 129"/>
                <a:gd name="T13" fmla="*/ 59 h 82"/>
                <a:gd name="T14" fmla="*/ 99 w 129"/>
                <a:gd name="T15" fmla="*/ 74 h 82"/>
                <a:gd name="T16" fmla="*/ 105 w 129"/>
                <a:gd name="T17" fmla="*/ 74 h 82"/>
                <a:gd name="T18" fmla="*/ 117 w 129"/>
                <a:gd name="T19" fmla="*/ 60 h 82"/>
                <a:gd name="T20" fmla="*/ 128 w 129"/>
                <a:gd name="T21" fmla="*/ 48 h 82"/>
                <a:gd name="T22" fmla="*/ 129 w 129"/>
                <a:gd name="T23" fmla="*/ 51 h 82"/>
                <a:gd name="T24" fmla="*/ 123 w 129"/>
                <a:gd name="T25" fmla="*/ 61 h 82"/>
                <a:gd name="T26" fmla="*/ 100 w 129"/>
                <a:gd name="T27" fmla="*/ 82 h 82"/>
                <a:gd name="T28" fmla="*/ 88 w 129"/>
                <a:gd name="T29" fmla="*/ 67 h 82"/>
                <a:gd name="T30" fmla="*/ 93 w 129"/>
                <a:gd name="T31" fmla="*/ 45 h 82"/>
                <a:gd name="T32" fmla="*/ 100 w 129"/>
                <a:gd name="T33" fmla="*/ 25 h 82"/>
                <a:gd name="T34" fmla="*/ 103 w 129"/>
                <a:gd name="T35" fmla="*/ 13 h 82"/>
                <a:gd name="T36" fmla="*/ 85 w 129"/>
                <a:gd name="T37" fmla="*/ 34 h 82"/>
                <a:gd name="T38" fmla="*/ 71 w 129"/>
                <a:gd name="T39" fmla="*/ 59 h 82"/>
                <a:gd name="T40" fmla="*/ 65 w 129"/>
                <a:gd name="T41" fmla="*/ 73 h 82"/>
                <a:gd name="T42" fmla="*/ 63 w 129"/>
                <a:gd name="T43" fmla="*/ 78 h 82"/>
                <a:gd name="T44" fmla="*/ 56 w 129"/>
                <a:gd name="T45" fmla="*/ 80 h 82"/>
                <a:gd name="T46" fmla="*/ 54 w 129"/>
                <a:gd name="T47" fmla="*/ 79 h 82"/>
                <a:gd name="T48" fmla="*/ 53 w 129"/>
                <a:gd name="T49" fmla="*/ 78 h 82"/>
                <a:gd name="T50" fmla="*/ 53 w 129"/>
                <a:gd name="T51" fmla="*/ 76 h 82"/>
                <a:gd name="T52" fmla="*/ 68 w 129"/>
                <a:gd name="T53" fmla="*/ 24 h 82"/>
                <a:gd name="T54" fmla="*/ 70 w 129"/>
                <a:gd name="T55" fmla="*/ 13 h 82"/>
                <a:gd name="T56" fmla="*/ 70 w 129"/>
                <a:gd name="T57" fmla="*/ 12 h 82"/>
                <a:gd name="T58" fmla="*/ 61 w 129"/>
                <a:gd name="T59" fmla="*/ 19 h 82"/>
                <a:gd name="T60" fmla="*/ 39 w 129"/>
                <a:gd name="T61" fmla="*/ 55 h 82"/>
                <a:gd name="T62" fmla="*/ 32 w 129"/>
                <a:gd name="T63" fmla="*/ 74 h 82"/>
                <a:gd name="T64" fmla="*/ 23 w 129"/>
                <a:gd name="T65" fmla="*/ 79 h 82"/>
                <a:gd name="T66" fmla="*/ 21 w 129"/>
                <a:gd name="T67" fmla="*/ 79 h 82"/>
                <a:gd name="T68" fmla="*/ 20 w 129"/>
                <a:gd name="T69" fmla="*/ 74 h 82"/>
                <a:gd name="T70" fmla="*/ 35 w 129"/>
                <a:gd name="T71" fmla="*/ 25 h 82"/>
                <a:gd name="T72" fmla="*/ 36 w 129"/>
                <a:gd name="T73" fmla="*/ 17 h 82"/>
                <a:gd name="T74" fmla="*/ 25 w 129"/>
                <a:gd name="T75" fmla="*/ 6 h 82"/>
                <a:gd name="T76" fmla="*/ 9 w 129"/>
                <a:gd name="T77" fmla="*/ 20 h 82"/>
                <a:gd name="T78" fmla="*/ 17 w 129"/>
                <a:gd name="T79" fmla="*/ 29 h 82"/>
                <a:gd name="T80" fmla="*/ 24 w 129"/>
                <a:gd name="T81" fmla="*/ 28 h 82"/>
                <a:gd name="T82" fmla="*/ 27 w 129"/>
                <a:gd name="T83" fmla="*/ 30 h 82"/>
                <a:gd name="T84" fmla="*/ 22 w 129"/>
                <a:gd name="T85" fmla="*/ 33 h 82"/>
                <a:gd name="T86" fmla="*/ 15 w 129"/>
                <a:gd name="T87" fmla="*/ 35 h 82"/>
                <a:gd name="T88" fmla="*/ 1 w 129"/>
                <a:gd name="T89" fmla="*/ 27 h 82"/>
                <a:gd name="T90" fmla="*/ 2 w 129"/>
                <a:gd name="T91" fmla="*/ 14 h 82"/>
                <a:gd name="T92" fmla="*/ 15 w 129"/>
                <a:gd name="T93" fmla="*/ 2 h 82"/>
                <a:gd name="T94" fmla="*/ 25 w 129"/>
                <a:gd name="T95" fmla="*/ 0 h 82"/>
                <a:gd name="T96" fmla="*/ 46 w 129"/>
                <a:gd name="T97" fmla="*/ 19 h 82"/>
                <a:gd name="T98" fmla="*/ 42 w 129"/>
                <a:gd name="T99" fmla="*/ 38 h 82"/>
                <a:gd name="T100" fmla="*/ 55 w 129"/>
                <a:gd name="T101" fmla="*/ 1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9" h="82">
                  <a:moveTo>
                    <a:pt x="55" y="18"/>
                  </a:moveTo>
                  <a:cubicBezTo>
                    <a:pt x="62" y="9"/>
                    <a:pt x="68" y="5"/>
                    <a:pt x="73" y="5"/>
                  </a:cubicBezTo>
                  <a:cubicBezTo>
                    <a:pt x="75" y="5"/>
                    <a:pt x="77" y="5"/>
                    <a:pt x="78" y="7"/>
                  </a:cubicBezTo>
                  <a:cubicBezTo>
                    <a:pt x="80" y="9"/>
                    <a:pt x="80" y="11"/>
                    <a:pt x="80" y="14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9" y="33"/>
                    <a:pt x="84" y="25"/>
                    <a:pt x="89" y="19"/>
                  </a:cubicBezTo>
                  <a:cubicBezTo>
                    <a:pt x="96" y="10"/>
                    <a:pt x="101" y="5"/>
                    <a:pt x="106" y="5"/>
                  </a:cubicBezTo>
                  <a:cubicBezTo>
                    <a:pt x="108" y="5"/>
                    <a:pt x="110" y="6"/>
                    <a:pt x="112" y="8"/>
                  </a:cubicBezTo>
                  <a:cubicBezTo>
                    <a:pt x="113" y="10"/>
                    <a:pt x="114" y="12"/>
                    <a:pt x="114" y="14"/>
                  </a:cubicBezTo>
                  <a:cubicBezTo>
                    <a:pt x="114" y="16"/>
                    <a:pt x="112" y="23"/>
                    <a:pt x="107" y="35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3" y="47"/>
                    <a:pt x="101" y="54"/>
                    <a:pt x="100" y="59"/>
                  </a:cubicBezTo>
                  <a:cubicBezTo>
                    <a:pt x="99" y="63"/>
                    <a:pt x="98" y="66"/>
                    <a:pt x="98" y="69"/>
                  </a:cubicBezTo>
                  <a:cubicBezTo>
                    <a:pt x="98" y="71"/>
                    <a:pt x="98" y="73"/>
                    <a:pt x="99" y="74"/>
                  </a:cubicBezTo>
                  <a:cubicBezTo>
                    <a:pt x="100" y="75"/>
                    <a:pt x="101" y="75"/>
                    <a:pt x="102" y="75"/>
                  </a:cubicBezTo>
                  <a:cubicBezTo>
                    <a:pt x="103" y="75"/>
                    <a:pt x="104" y="75"/>
                    <a:pt x="105" y="74"/>
                  </a:cubicBezTo>
                  <a:cubicBezTo>
                    <a:pt x="107" y="73"/>
                    <a:pt x="108" y="71"/>
                    <a:pt x="110" y="69"/>
                  </a:cubicBezTo>
                  <a:cubicBezTo>
                    <a:pt x="112" y="67"/>
                    <a:pt x="114" y="64"/>
                    <a:pt x="117" y="60"/>
                  </a:cubicBezTo>
                  <a:cubicBezTo>
                    <a:pt x="120" y="56"/>
                    <a:pt x="123" y="51"/>
                    <a:pt x="126" y="46"/>
                  </a:cubicBezTo>
                  <a:cubicBezTo>
                    <a:pt x="127" y="47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9" y="50"/>
                    <a:pt x="129" y="50"/>
                    <a:pt x="129" y="51"/>
                  </a:cubicBezTo>
                  <a:cubicBezTo>
                    <a:pt x="129" y="53"/>
                    <a:pt x="127" y="56"/>
                    <a:pt x="124" y="60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18" y="69"/>
                    <a:pt x="113" y="74"/>
                    <a:pt x="110" y="77"/>
                  </a:cubicBezTo>
                  <a:cubicBezTo>
                    <a:pt x="107" y="80"/>
                    <a:pt x="104" y="82"/>
                    <a:pt x="100" y="82"/>
                  </a:cubicBezTo>
                  <a:cubicBezTo>
                    <a:pt x="97" y="82"/>
                    <a:pt x="94" y="80"/>
                    <a:pt x="92" y="78"/>
                  </a:cubicBezTo>
                  <a:cubicBezTo>
                    <a:pt x="89" y="75"/>
                    <a:pt x="88" y="71"/>
                    <a:pt x="88" y="67"/>
                  </a:cubicBezTo>
                  <a:cubicBezTo>
                    <a:pt x="88" y="64"/>
                    <a:pt x="89" y="60"/>
                    <a:pt x="90" y="55"/>
                  </a:cubicBezTo>
                  <a:cubicBezTo>
                    <a:pt x="91" y="52"/>
                    <a:pt x="92" y="49"/>
                    <a:pt x="93" y="45"/>
                  </a:cubicBezTo>
                  <a:cubicBezTo>
                    <a:pt x="94" y="41"/>
                    <a:pt x="96" y="37"/>
                    <a:pt x="97" y="32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2" y="19"/>
                    <a:pt x="103" y="15"/>
                    <a:pt x="103" y="14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2" y="13"/>
                    <a:pt x="98" y="16"/>
                    <a:pt x="93" y="23"/>
                  </a:cubicBezTo>
                  <a:cubicBezTo>
                    <a:pt x="90" y="26"/>
                    <a:pt x="88" y="30"/>
                    <a:pt x="85" y="34"/>
                  </a:cubicBezTo>
                  <a:cubicBezTo>
                    <a:pt x="82" y="39"/>
                    <a:pt x="79" y="44"/>
                    <a:pt x="76" y="49"/>
                  </a:cubicBezTo>
                  <a:cubicBezTo>
                    <a:pt x="74" y="52"/>
                    <a:pt x="73" y="55"/>
                    <a:pt x="71" y="59"/>
                  </a:cubicBezTo>
                  <a:cubicBezTo>
                    <a:pt x="69" y="63"/>
                    <a:pt x="68" y="67"/>
                    <a:pt x="66" y="71"/>
                  </a:cubicBezTo>
                  <a:cubicBezTo>
                    <a:pt x="65" y="73"/>
                    <a:pt x="65" y="73"/>
                    <a:pt x="65" y="73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4" y="76"/>
                    <a:pt x="63" y="77"/>
                    <a:pt x="63" y="78"/>
                  </a:cubicBezTo>
                  <a:cubicBezTo>
                    <a:pt x="62" y="79"/>
                    <a:pt x="61" y="79"/>
                    <a:pt x="60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5" y="80"/>
                    <a:pt x="55" y="80"/>
                    <a:pt x="54" y="79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79"/>
                    <a:pt x="53" y="79"/>
                    <a:pt x="53" y="78"/>
                  </a:cubicBezTo>
                  <a:cubicBezTo>
                    <a:pt x="53" y="78"/>
                    <a:pt x="53" y="77"/>
                    <a:pt x="53" y="77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2"/>
                    <a:pt x="68" y="13"/>
                    <a:pt x="66" y="14"/>
                  </a:cubicBezTo>
                  <a:cubicBezTo>
                    <a:pt x="65" y="15"/>
                    <a:pt x="63" y="17"/>
                    <a:pt x="61" y="19"/>
                  </a:cubicBezTo>
                  <a:cubicBezTo>
                    <a:pt x="57" y="24"/>
                    <a:pt x="52" y="31"/>
                    <a:pt x="48" y="39"/>
                  </a:cubicBezTo>
                  <a:cubicBezTo>
                    <a:pt x="45" y="44"/>
                    <a:pt x="42" y="50"/>
                    <a:pt x="39" y="55"/>
                  </a:cubicBezTo>
                  <a:cubicBezTo>
                    <a:pt x="37" y="61"/>
                    <a:pt x="34" y="66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1" y="77"/>
                    <a:pt x="29" y="79"/>
                    <a:pt x="27" y="79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2" y="79"/>
                    <a:pt x="21" y="79"/>
                    <a:pt x="21" y="79"/>
                  </a:cubicBezTo>
                  <a:cubicBezTo>
                    <a:pt x="20" y="79"/>
                    <a:pt x="20" y="78"/>
                    <a:pt x="20" y="77"/>
                  </a:cubicBezTo>
                  <a:cubicBezTo>
                    <a:pt x="20" y="76"/>
                    <a:pt x="20" y="75"/>
                    <a:pt x="20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3"/>
                    <a:pt x="35" y="11"/>
                    <a:pt x="33" y="9"/>
                  </a:cubicBezTo>
                  <a:cubicBezTo>
                    <a:pt x="31" y="7"/>
                    <a:pt x="28" y="6"/>
                    <a:pt x="25" y="6"/>
                  </a:cubicBezTo>
                  <a:cubicBezTo>
                    <a:pt x="20" y="6"/>
                    <a:pt x="16" y="7"/>
                    <a:pt x="13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3"/>
                    <a:pt x="10" y="25"/>
                    <a:pt x="11" y="27"/>
                  </a:cubicBezTo>
                  <a:cubicBezTo>
                    <a:pt x="13" y="28"/>
                    <a:pt x="15" y="29"/>
                    <a:pt x="17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3" y="33"/>
                    <a:pt x="22" y="33"/>
                  </a:cubicBezTo>
                  <a:cubicBezTo>
                    <a:pt x="22" y="34"/>
                    <a:pt x="21" y="34"/>
                    <a:pt x="19" y="34"/>
                  </a:cubicBezTo>
                  <a:cubicBezTo>
                    <a:pt x="18" y="35"/>
                    <a:pt x="17" y="35"/>
                    <a:pt x="15" y="35"/>
                  </a:cubicBezTo>
                  <a:cubicBezTo>
                    <a:pt x="10" y="35"/>
                    <a:pt x="7" y="34"/>
                    <a:pt x="4" y="31"/>
                  </a:cubicBezTo>
                  <a:cubicBezTo>
                    <a:pt x="3" y="30"/>
                    <a:pt x="2" y="28"/>
                    <a:pt x="1" y="27"/>
                  </a:cubicBezTo>
                  <a:cubicBezTo>
                    <a:pt x="0" y="25"/>
                    <a:pt x="0" y="23"/>
                    <a:pt x="0" y="21"/>
                  </a:cubicBezTo>
                  <a:cubicBezTo>
                    <a:pt x="0" y="19"/>
                    <a:pt x="1" y="16"/>
                    <a:pt x="2" y="14"/>
                  </a:cubicBezTo>
                  <a:cubicBezTo>
                    <a:pt x="3" y="11"/>
                    <a:pt x="5" y="9"/>
                    <a:pt x="7" y="7"/>
                  </a:cubicBezTo>
                  <a:cubicBezTo>
                    <a:pt x="9" y="5"/>
                    <a:pt x="12" y="3"/>
                    <a:pt x="15" y="2"/>
                  </a:cubicBezTo>
                  <a:cubicBezTo>
                    <a:pt x="17" y="1"/>
                    <a:pt x="18" y="1"/>
                    <a:pt x="20" y="1"/>
                  </a:cubicBezTo>
                  <a:cubicBezTo>
                    <a:pt x="22" y="0"/>
                    <a:pt x="23" y="0"/>
                    <a:pt x="25" y="0"/>
                  </a:cubicBezTo>
                  <a:cubicBezTo>
                    <a:pt x="31" y="0"/>
                    <a:pt x="36" y="2"/>
                    <a:pt x="40" y="6"/>
                  </a:cubicBezTo>
                  <a:cubicBezTo>
                    <a:pt x="44" y="9"/>
                    <a:pt x="46" y="14"/>
                    <a:pt x="46" y="19"/>
                  </a:cubicBezTo>
                  <a:cubicBezTo>
                    <a:pt x="46" y="23"/>
                    <a:pt x="45" y="29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4" y="33"/>
                    <a:pt x="46" y="29"/>
                    <a:pt x="49" y="25"/>
                  </a:cubicBezTo>
                  <a:cubicBezTo>
                    <a:pt x="52" y="22"/>
                    <a:pt x="54" y="20"/>
                    <a:pt x="55" y="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19" name="Freeform 139"/>
            <p:cNvSpPr>
              <a:spLocks noEditPoints="1"/>
            </p:cNvSpPr>
            <p:nvPr/>
          </p:nvSpPr>
          <p:spPr bwMode="auto">
            <a:xfrm>
              <a:off x="3477533" y="2687668"/>
              <a:ext cx="120546" cy="246972"/>
            </a:xfrm>
            <a:custGeom>
              <a:avLst/>
              <a:gdLst>
                <a:gd name="T0" fmla="*/ 39 w 39"/>
                <a:gd name="T1" fmla="*/ 29 h 60"/>
                <a:gd name="T2" fmla="*/ 33 w 39"/>
                <a:gd name="T3" fmla="*/ 39 h 60"/>
                <a:gd name="T4" fmla="*/ 32 w 39"/>
                <a:gd name="T5" fmla="*/ 41 h 60"/>
                <a:gd name="T6" fmla="*/ 19 w 39"/>
                <a:gd name="T7" fmla="*/ 56 h 60"/>
                <a:gd name="T8" fmla="*/ 8 w 39"/>
                <a:gd name="T9" fmla="*/ 60 h 60"/>
                <a:gd name="T10" fmla="*/ 3 w 39"/>
                <a:gd name="T11" fmla="*/ 58 h 60"/>
                <a:gd name="T12" fmla="*/ 0 w 39"/>
                <a:gd name="T13" fmla="*/ 52 h 60"/>
                <a:gd name="T14" fmla="*/ 1 w 39"/>
                <a:gd name="T15" fmla="*/ 49 h 60"/>
                <a:gd name="T16" fmla="*/ 2 w 39"/>
                <a:gd name="T17" fmla="*/ 44 h 60"/>
                <a:gd name="T18" fmla="*/ 9 w 39"/>
                <a:gd name="T19" fmla="*/ 22 h 60"/>
                <a:gd name="T20" fmla="*/ 10 w 39"/>
                <a:gd name="T21" fmla="*/ 20 h 60"/>
                <a:gd name="T22" fmla="*/ 12 w 39"/>
                <a:gd name="T23" fmla="*/ 19 h 60"/>
                <a:gd name="T24" fmla="*/ 16 w 39"/>
                <a:gd name="T25" fmla="*/ 18 h 60"/>
                <a:gd name="T26" fmla="*/ 17 w 39"/>
                <a:gd name="T27" fmla="*/ 18 h 60"/>
                <a:gd name="T28" fmla="*/ 19 w 39"/>
                <a:gd name="T29" fmla="*/ 19 h 60"/>
                <a:gd name="T30" fmla="*/ 20 w 39"/>
                <a:gd name="T31" fmla="*/ 21 h 60"/>
                <a:gd name="T32" fmla="*/ 20 w 39"/>
                <a:gd name="T33" fmla="*/ 21 h 60"/>
                <a:gd name="T34" fmla="*/ 19 w 39"/>
                <a:gd name="T35" fmla="*/ 23 h 60"/>
                <a:gd name="T36" fmla="*/ 12 w 39"/>
                <a:gd name="T37" fmla="*/ 45 h 60"/>
                <a:gd name="T38" fmla="*/ 11 w 39"/>
                <a:gd name="T39" fmla="*/ 50 h 60"/>
                <a:gd name="T40" fmla="*/ 10 w 39"/>
                <a:gd name="T41" fmla="*/ 52 h 60"/>
                <a:gd name="T42" fmla="*/ 11 w 39"/>
                <a:gd name="T43" fmla="*/ 54 h 60"/>
                <a:gd name="T44" fmla="*/ 11 w 39"/>
                <a:gd name="T45" fmla="*/ 54 h 60"/>
                <a:gd name="T46" fmla="*/ 20 w 39"/>
                <a:gd name="T47" fmla="*/ 48 h 60"/>
                <a:gd name="T48" fmla="*/ 37 w 39"/>
                <a:gd name="T49" fmla="*/ 24 h 60"/>
                <a:gd name="T50" fmla="*/ 38 w 39"/>
                <a:gd name="T51" fmla="*/ 28 h 60"/>
                <a:gd name="T52" fmla="*/ 38 w 39"/>
                <a:gd name="T53" fmla="*/ 28 h 60"/>
                <a:gd name="T54" fmla="*/ 39 w 39"/>
                <a:gd name="T55" fmla="*/ 29 h 60"/>
                <a:gd name="T56" fmla="*/ 24 w 39"/>
                <a:gd name="T57" fmla="*/ 6 h 60"/>
                <a:gd name="T58" fmla="*/ 23 w 39"/>
                <a:gd name="T59" fmla="*/ 11 h 60"/>
                <a:gd name="T60" fmla="*/ 20 w 39"/>
                <a:gd name="T61" fmla="*/ 12 h 60"/>
                <a:gd name="T62" fmla="*/ 18 w 39"/>
                <a:gd name="T63" fmla="*/ 12 h 60"/>
                <a:gd name="T64" fmla="*/ 15 w 39"/>
                <a:gd name="T65" fmla="*/ 11 h 60"/>
                <a:gd name="T66" fmla="*/ 13 w 39"/>
                <a:gd name="T67" fmla="*/ 9 h 60"/>
                <a:gd name="T68" fmla="*/ 12 w 39"/>
                <a:gd name="T69" fmla="*/ 7 h 60"/>
                <a:gd name="T70" fmla="*/ 13 w 39"/>
                <a:gd name="T71" fmla="*/ 3 h 60"/>
                <a:gd name="T72" fmla="*/ 15 w 39"/>
                <a:gd name="T73" fmla="*/ 1 h 60"/>
                <a:gd name="T74" fmla="*/ 17 w 39"/>
                <a:gd name="T75" fmla="*/ 0 h 60"/>
                <a:gd name="T76" fmla="*/ 19 w 39"/>
                <a:gd name="T77" fmla="*/ 1 h 60"/>
                <a:gd name="T78" fmla="*/ 21 w 39"/>
                <a:gd name="T79" fmla="*/ 2 h 60"/>
                <a:gd name="T80" fmla="*/ 22 w 39"/>
                <a:gd name="T81" fmla="*/ 3 h 60"/>
                <a:gd name="T82" fmla="*/ 23 w 39"/>
                <a:gd name="T83" fmla="*/ 4 h 60"/>
                <a:gd name="T84" fmla="*/ 24 w 39"/>
                <a:gd name="T85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60">
                  <a:moveTo>
                    <a:pt x="39" y="29"/>
                  </a:moveTo>
                  <a:cubicBezTo>
                    <a:pt x="39" y="31"/>
                    <a:pt x="37" y="34"/>
                    <a:pt x="33" y="39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27" y="48"/>
                    <a:pt x="23" y="53"/>
                    <a:pt x="19" y="56"/>
                  </a:cubicBezTo>
                  <a:cubicBezTo>
                    <a:pt x="15" y="59"/>
                    <a:pt x="11" y="60"/>
                    <a:pt x="8" y="60"/>
                  </a:cubicBezTo>
                  <a:cubicBezTo>
                    <a:pt x="6" y="60"/>
                    <a:pt x="4" y="60"/>
                    <a:pt x="3" y="58"/>
                  </a:cubicBezTo>
                  <a:cubicBezTo>
                    <a:pt x="1" y="56"/>
                    <a:pt x="0" y="54"/>
                    <a:pt x="0" y="52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10" y="21"/>
                    <a:pt x="10" y="20"/>
                  </a:cubicBezTo>
                  <a:cubicBezTo>
                    <a:pt x="11" y="20"/>
                    <a:pt x="12" y="19"/>
                    <a:pt x="12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8" y="19"/>
                    <a:pt x="19" y="19"/>
                  </a:cubicBezTo>
                  <a:cubicBezTo>
                    <a:pt x="19" y="20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3" y="54"/>
                    <a:pt x="16" y="52"/>
                    <a:pt x="20" y="48"/>
                  </a:cubicBezTo>
                  <a:cubicBezTo>
                    <a:pt x="23" y="43"/>
                    <a:pt x="29" y="35"/>
                    <a:pt x="37" y="24"/>
                  </a:cubicBezTo>
                  <a:cubicBezTo>
                    <a:pt x="37" y="25"/>
                    <a:pt x="38" y="26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lnTo>
                    <a:pt x="39" y="29"/>
                  </a:lnTo>
                  <a:close/>
                  <a:moveTo>
                    <a:pt x="24" y="6"/>
                  </a:moveTo>
                  <a:cubicBezTo>
                    <a:pt x="24" y="8"/>
                    <a:pt x="24" y="9"/>
                    <a:pt x="23" y="11"/>
                  </a:cubicBezTo>
                  <a:cubicBezTo>
                    <a:pt x="23" y="12"/>
                    <a:pt x="22" y="12"/>
                    <a:pt x="20" y="12"/>
                  </a:cubicBezTo>
                  <a:cubicBezTo>
                    <a:pt x="19" y="12"/>
                    <a:pt x="18" y="12"/>
                    <a:pt x="18" y="12"/>
                  </a:cubicBezTo>
                  <a:cubicBezTo>
                    <a:pt x="17" y="12"/>
                    <a:pt x="16" y="12"/>
                    <a:pt x="15" y="11"/>
                  </a:cubicBezTo>
                  <a:cubicBezTo>
                    <a:pt x="14" y="10"/>
                    <a:pt x="13" y="10"/>
                    <a:pt x="13" y="9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12" y="7"/>
                    <a:pt x="12" y="5"/>
                    <a:pt x="13" y="3"/>
                  </a:cubicBezTo>
                  <a:cubicBezTo>
                    <a:pt x="14" y="2"/>
                    <a:pt x="15" y="1"/>
                    <a:pt x="15" y="1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0"/>
                    <a:pt x="18" y="1"/>
                    <a:pt x="19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3" y="3"/>
                    <a:pt x="23" y="4"/>
                  </a:cubicBezTo>
                  <a:cubicBezTo>
                    <a:pt x="24" y="4"/>
                    <a:pt x="24" y="5"/>
                    <a:pt x="24" y="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20" name="Freeform 140"/>
            <p:cNvSpPr>
              <a:spLocks noEditPoints="1"/>
            </p:cNvSpPr>
            <p:nvPr/>
          </p:nvSpPr>
          <p:spPr bwMode="auto">
            <a:xfrm>
              <a:off x="3553977" y="2626905"/>
              <a:ext cx="177878" cy="311656"/>
            </a:xfrm>
            <a:custGeom>
              <a:avLst/>
              <a:gdLst>
                <a:gd name="T0" fmla="*/ 23 w 58"/>
                <a:gd name="T1" fmla="*/ 67 h 76"/>
                <a:gd name="T2" fmla="*/ 20 w 58"/>
                <a:gd name="T3" fmla="*/ 71 h 76"/>
                <a:gd name="T4" fmla="*/ 11 w 58"/>
                <a:gd name="T5" fmla="*/ 76 h 76"/>
                <a:gd name="T6" fmla="*/ 3 w 58"/>
                <a:gd name="T7" fmla="*/ 72 h 76"/>
                <a:gd name="T8" fmla="*/ 0 w 58"/>
                <a:gd name="T9" fmla="*/ 63 h 76"/>
                <a:gd name="T10" fmla="*/ 2 w 58"/>
                <a:gd name="T11" fmla="*/ 52 h 76"/>
                <a:gd name="T12" fmla="*/ 9 w 58"/>
                <a:gd name="T13" fmla="*/ 42 h 76"/>
                <a:gd name="T14" fmla="*/ 18 w 58"/>
                <a:gd name="T15" fmla="*/ 36 h 76"/>
                <a:gd name="T16" fmla="*/ 26 w 58"/>
                <a:gd name="T17" fmla="*/ 33 h 76"/>
                <a:gd name="T18" fmla="*/ 30 w 58"/>
                <a:gd name="T19" fmla="*/ 34 h 76"/>
                <a:gd name="T20" fmla="*/ 31 w 58"/>
                <a:gd name="T21" fmla="*/ 34 h 76"/>
                <a:gd name="T22" fmla="*/ 39 w 58"/>
                <a:gd name="T23" fmla="*/ 5 h 76"/>
                <a:gd name="T24" fmla="*/ 42 w 58"/>
                <a:gd name="T25" fmla="*/ 1 h 76"/>
                <a:gd name="T26" fmla="*/ 46 w 58"/>
                <a:gd name="T27" fmla="*/ 0 h 76"/>
                <a:gd name="T28" fmla="*/ 48 w 58"/>
                <a:gd name="T29" fmla="*/ 1 h 76"/>
                <a:gd name="T30" fmla="*/ 49 w 58"/>
                <a:gd name="T31" fmla="*/ 3 h 76"/>
                <a:gd name="T32" fmla="*/ 49 w 58"/>
                <a:gd name="T33" fmla="*/ 5 h 76"/>
                <a:gd name="T34" fmla="*/ 33 w 58"/>
                <a:gd name="T35" fmla="*/ 64 h 76"/>
                <a:gd name="T36" fmla="*/ 33 w 58"/>
                <a:gd name="T37" fmla="*/ 67 h 76"/>
                <a:gd name="T38" fmla="*/ 33 w 58"/>
                <a:gd name="T39" fmla="*/ 68 h 76"/>
                <a:gd name="T40" fmla="*/ 33 w 58"/>
                <a:gd name="T41" fmla="*/ 69 h 76"/>
                <a:gd name="T42" fmla="*/ 38 w 58"/>
                <a:gd name="T43" fmla="*/ 64 h 76"/>
                <a:gd name="T44" fmla="*/ 45 w 58"/>
                <a:gd name="T45" fmla="*/ 55 h 76"/>
                <a:gd name="T46" fmla="*/ 57 w 58"/>
                <a:gd name="T47" fmla="*/ 38 h 76"/>
                <a:gd name="T48" fmla="*/ 57 w 58"/>
                <a:gd name="T49" fmla="*/ 44 h 76"/>
                <a:gd name="T50" fmla="*/ 58 w 58"/>
                <a:gd name="T51" fmla="*/ 44 h 76"/>
                <a:gd name="T52" fmla="*/ 58 w 58"/>
                <a:gd name="T53" fmla="*/ 45 h 76"/>
                <a:gd name="T54" fmla="*/ 56 w 58"/>
                <a:gd name="T55" fmla="*/ 49 h 76"/>
                <a:gd name="T56" fmla="*/ 52 w 58"/>
                <a:gd name="T57" fmla="*/ 56 h 76"/>
                <a:gd name="T58" fmla="*/ 51 w 58"/>
                <a:gd name="T59" fmla="*/ 57 h 76"/>
                <a:gd name="T60" fmla="*/ 38 w 58"/>
                <a:gd name="T61" fmla="*/ 72 h 76"/>
                <a:gd name="T62" fmla="*/ 30 w 58"/>
                <a:gd name="T63" fmla="*/ 76 h 76"/>
                <a:gd name="T64" fmla="*/ 25 w 58"/>
                <a:gd name="T65" fmla="*/ 74 h 76"/>
                <a:gd name="T66" fmla="*/ 23 w 58"/>
                <a:gd name="T67" fmla="*/ 69 h 76"/>
                <a:gd name="T68" fmla="*/ 23 w 58"/>
                <a:gd name="T69" fmla="*/ 67 h 76"/>
                <a:gd name="T70" fmla="*/ 29 w 58"/>
                <a:gd name="T71" fmla="*/ 41 h 76"/>
                <a:gd name="T72" fmla="*/ 28 w 58"/>
                <a:gd name="T73" fmla="*/ 40 h 76"/>
                <a:gd name="T74" fmla="*/ 27 w 58"/>
                <a:gd name="T75" fmla="*/ 39 h 76"/>
                <a:gd name="T76" fmla="*/ 24 w 58"/>
                <a:gd name="T77" fmla="*/ 40 h 76"/>
                <a:gd name="T78" fmla="*/ 20 w 58"/>
                <a:gd name="T79" fmla="*/ 45 h 76"/>
                <a:gd name="T80" fmla="*/ 13 w 58"/>
                <a:gd name="T81" fmla="*/ 56 h 76"/>
                <a:gd name="T82" fmla="*/ 10 w 58"/>
                <a:gd name="T83" fmla="*/ 66 h 76"/>
                <a:gd name="T84" fmla="*/ 11 w 58"/>
                <a:gd name="T85" fmla="*/ 68 h 76"/>
                <a:gd name="T86" fmla="*/ 13 w 58"/>
                <a:gd name="T87" fmla="*/ 69 h 76"/>
                <a:gd name="T88" fmla="*/ 20 w 58"/>
                <a:gd name="T89" fmla="*/ 61 h 76"/>
                <a:gd name="T90" fmla="*/ 25 w 58"/>
                <a:gd name="T91" fmla="*/ 52 h 76"/>
                <a:gd name="T92" fmla="*/ 29 w 58"/>
                <a:gd name="T93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8" h="76">
                  <a:moveTo>
                    <a:pt x="23" y="67"/>
                  </a:moveTo>
                  <a:cubicBezTo>
                    <a:pt x="22" y="68"/>
                    <a:pt x="21" y="70"/>
                    <a:pt x="20" y="71"/>
                  </a:cubicBezTo>
                  <a:cubicBezTo>
                    <a:pt x="17" y="74"/>
                    <a:pt x="14" y="76"/>
                    <a:pt x="11" y="76"/>
                  </a:cubicBezTo>
                  <a:cubicBezTo>
                    <a:pt x="8" y="76"/>
                    <a:pt x="5" y="75"/>
                    <a:pt x="3" y="72"/>
                  </a:cubicBezTo>
                  <a:cubicBezTo>
                    <a:pt x="1" y="70"/>
                    <a:pt x="0" y="67"/>
                    <a:pt x="0" y="63"/>
                  </a:cubicBezTo>
                  <a:cubicBezTo>
                    <a:pt x="0" y="59"/>
                    <a:pt x="1" y="56"/>
                    <a:pt x="2" y="52"/>
                  </a:cubicBezTo>
                  <a:cubicBezTo>
                    <a:pt x="4" y="48"/>
                    <a:pt x="6" y="45"/>
                    <a:pt x="9" y="42"/>
                  </a:cubicBezTo>
                  <a:cubicBezTo>
                    <a:pt x="12" y="39"/>
                    <a:pt x="15" y="37"/>
                    <a:pt x="18" y="36"/>
                  </a:cubicBezTo>
                  <a:cubicBezTo>
                    <a:pt x="20" y="34"/>
                    <a:pt x="23" y="33"/>
                    <a:pt x="26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3"/>
                    <a:pt x="40" y="1"/>
                    <a:pt x="42" y="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8" y="1"/>
                    <a:pt x="48" y="1"/>
                  </a:cubicBezTo>
                  <a:cubicBezTo>
                    <a:pt x="49" y="2"/>
                    <a:pt x="49" y="2"/>
                    <a:pt x="49" y="3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34" y="69"/>
                    <a:pt x="35" y="67"/>
                    <a:pt x="38" y="64"/>
                  </a:cubicBezTo>
                  <a:cubicBezTo>
                    <a:pt x="40" y="62"/>
                    <a:pt x="42" y="59"/>
                    <a:pt x="45" y="55"/>
                  </a:cubicBezTo>
                  <a:cubicBezTo>
                    <a:pt x="47" y="52"/>
                    <a:pt x="52" y="46"/>
                    <a:pt x="57" y="38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8" y="44"/>
                    <a:pt x="58" y="45"/>
                    <a:pt x="58" y="45"/>
                  </a:cubicBezTo>
                  <a:cubicBezTo>
                    <a:pt x="58" y="46"/>
                    <a:pt x="57" y="47"/>
                    <a:pt x="56" y="49"/>
                  </a:cubicBezTo>
                  <a:cubicBezTo>
                    <a:pt x="55" y="51"/>
                    <a:pt x="54" y="53"/>
                    <a:pt x="52" y="56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45" y="65"/>
                    <a:pt x="41" y="69"/>
                    <a:pt x="38" y="72"/>
                  </a:cubicBezTo>
                  <a:cubicBezTo>
                    <a:pt x="35" y="75"/>
                    <a:pt x="32" y="76"/>
                    <a:pt x="30" y="76"/>
                  </a:cubicBezTo>
                  <a:cubicBezTo>
                    <a:pt x="28" y="76"/>
                    <a:pt x="26" y="75"/>
                    <a:pt x="25" y="74"/>
                  </a:cubicBezTo>
                  <a:cubicBezTo>
                    <a:pt x="23" y="73"/>
                    <a:pt x="23" y="71"/>
                    <a:pt x="23" y="69"/>
                  </a:cubicBezTo>
                  <a:lnTo>
                    <a:pt x="23" y="67"/>
                  </a:lnTo>
                  <a:close/>
                  <a:moveTo>
                    <a:pt x="29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8" y="39"/>
                    <a:pt x="27" y="39"/>
                  </a:cubicBezTo>
                  <a:cubicBezTo>
                    <a:pt x="26" y="39"/>
                    <a:pt x="25" y="40"/>
                    <a:pt x="24" y="40"/>
                  </a:cubicBezTo>
                  <a:cubicBezTo>
                    <a:pt x="23" y="41"/>
                    <a:pt x="21" y="43"/>
                    <a:pt x="20" y="45"/>
                  </a:cubicBezTo>
                  <a:cubicBezTo>
                    <a:pt x="17" y="48"/>
                    <a:pt x="15" y="52"/>
                    <a:pt x="13" y="56"/>
                  </a:cubicBezTo>
                  <a:cubicBezTo>
                    <a:pt x="11" y="60"/>
                    <a:pt x="10" y="63"/>
                    <a:pt x="10" y="66"/>
                  </a:cubicBezTo>
                  <a:cubicBezTo>
                    <a:pt x="10" y="67"/>
                    <a:pt x="11" y="68"/>
                    <a:pt x="11" y="68"/>
                  </a:cubicBezTo>
                  <a:cubicBezTo>
                    <a:pt x="11" y="69"/>
                    <a:pt x="12" y="69"/>
                    <a:pt x="13" y="69"/>
                  </a:cubicBezTo>
                  <a:cubicBezTo>
                    <a:pt x="14" y="69"/>
                    <a:pt x="17" y="66"/>
                    <a:pt x="20" y="61"/>
                  </a:cubicBezTo>
                  <a:cubicBezTo>
                    <a:pt x="22" y="59"/>
                    <a:pt x="23" y="56"/>
                    <a:pt x="25" y="52"/>
                  </a:cubicBezTo>
                  <a:cubicBezTo>
                    <a:pt x="27" y="48"/>
                    <a:pt x="28" y="45"/>
                    <a:pt x="29" y="4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21" name="Freeform 141"/>
            <p:cNvSpPr>
              <a:spLocks noEditPoints="1"/>
            </p:cNvSpPr>
            <p:nvPr/>
          </p:nvSpPr>
          <p:spPr bwMode="auto">
            <a:xfrm>
              <a:off x="3811240" y="2607304"/>
              <a:ext cx="345466" cy="335177"/>
            </a:xfrm>
            <a:custGeom>
              <a:avLst/>
              <a:gdLst>
                <a:gd name="T0" fmla="*/ 106 w 113"/>
                <a:gd name="T1" fmla="*/ 21 h 82"/>
                <a:gd name="T2" fmla="*/ 99 w 113"/>
                <a:gd name="T3" fmla="*/ 61 h 82"/>
                <a:gd name="T4" fmla="*/ 101 w 113"/>
                <a:gd name="T5" fmla="*/ 78 h 82"/>
                <a:gd name="T6" fmla="*/ 98 w 113"/>
                <a:gd name="T7" fmla="*/ 82 h 82"/>
                <a:gd name="T8" fmla="*/ 95 w 113"/>
                <a:gd name="T9" fmla="*/ 81 h 82"/>
                <a:gd name="T10" fmla="*/ 86 w 113"/>
                <a:gd name="T11" fmla="*/ 70 h 82"/>
                <a:gd name="T12" fmla="*/ 84 w 113"/>
                <a:gd name="T13" fmla="*/ 60 h 82"/>
                <a:gd name="T14" fmla="*/ 85 w 113"/>
                <a:gd name="T15" fmla="*/ 51 h 82"/>
                <a:gd name="T16" fmla="*/ 77 w 113"/>
                <a:gd name="T17" fmla="*/ 45 h 82"/>
                <a:gd name="T18" fmla="*/ 70 w 113"/>
                <a:gd name="T19" fmla="*/ 55 h 82"/>
                <a:gd name="T20" fmla="*/ 71 w 113"/>
                <a:gd name="T21" fmla="*/ 55 h 82"/>
                <a:gd name="T22" fmla="*/ 78 w 113"/>
                <a:gd name="T23" fmla="*/ 56 h 82"/>
                <a:gd name="T24" fmla="*/ 77 w 113"/>
                <a:gd name="T25" fmla="*/ 60 h 82"/>
                <a:gd name="T26" fmla="*/ 72 w 113"/>
                <a:gd name="T27" fmla="*/ 61 h 82"/>
                <a:gd name="T28" fmla="*/ 65 w 113"/>
                <a:gd name="T29" fmla="*/ 61 h 82"/>
                <a:gd name="T30" fmla="*/ 46 w 113"/>
                <a:gd name="T31" fmla="*/ 75 h 82"/>
                <a:gd name="T32" fmla="*/ 7 w 113"/>
                <a:gd name="T33" fmla="*/ 76 h 82"/>
                <a:gd name="T34" fmla="*/ 4 w 113"/>
                <a:gd name="T35" fmla="*/ 58 h 82"/>
                <a:gd name="T36" fmla="*/ 19 w 113"/>
                <a:gd name="T37" fmla="*/ 55 h 82"/>
                <a:gd name="T38" fmla="*/ 33 w 113"/>
                <a:gd name="T39" fmla="*/ 60 h 82"/>
                <a:gd name="T40" fmla="*/ 33 w 113"/>
                <a:gd name="T41" fmla="*/ 64 h 82"/>
                <a:gd name="T42" fmla="*/ 27 w 113"/>
                <a:gd name="T43" fmla="*/ 63 h 82"/>
                <a:gd name="T44" fmla="*/ 21 w 113"/>
                <a:gd name="T45" fmla="*/ 61 h 82"/>
                <a:gd name="T46" fmla="*/ 12 w 113"/>
                <a:gd name="T47" fmla="*/ 63 h 82"/>
                <a:gd name="T48" fmla="*/ 15 w 113"/>
                <a:gd name="T49" fmla="*/ 72 h 82"/>
                <a:gd name="T50" fmla="*/ 38 w 113"/>
                <a:gd name="T51" fmla="*/ 71 h 82"/>
                <a:gd name="T52" fmla="*/ 51 w 113"/>
                <a:gd name="T53" fmla="*/ 60 h 82"/>
                <a:gd name="T54" fmla="*/ 20 w 113"/>
                <a:gd name="T55" fmla="*/ 39 h 82"/>
                <a:gd name="T56" fmla="*/ 39 w 113"/>
                <a:gd name="T57" fmla="*/ 25 h 82"/>
                <a:gd name="T58" fmla="*/ 64 w 113"/>
                <a:gd name="T59" fmla="*/ 31 h 82"/>
                <a:gd name="T60" fmla="*/ 92 w 113"/>
                <a:gd name="T61" fmla="*/ 10 h 82"/>
                <a:gd name="T62" fmla="*/ 112 w 113"/>
                <a:gd name="T63" fmla="*/ 0 h 82"/>
                <a:gd name="T64" fmla="*/ 68 w 113"/>
                <a:gd name="T65" fmla="*/ 40 h 82"/>
                <a:gd name="T66" fmla="*/ 43 w 113"/>
                <a:gd name="T67" fmla="*/ 32 h 82"/>
                <a:gd name="T68" fmla="*/ 28 w 113"/>
                <a:gd name="T69" fmla="*/ 40 h 82"/>
                <a:gd name="T70" fmla="*/ 45 w 113"/>
                <a:gd name="T71" fmla="*/ 54 h 82"/>
                <a:gd name="T72" fmla="*/ 58 w 113"/>
                <a:gd name="T73" fmla="*/ 53 h 82"/>
                <a:gd name="T74" fmla="*/ 68 w 113"/>
                <a:gd name="T75" fmla="*/ 40 h 82"/>
                <a:gd name="T76" fmla="*/ 92 w 113"/>
                <a:gd name="T77" fmla="*/ 22 h 82"/>
                <a:gd name="T78" fmla="*/ 80 w 113"/>
                <a:gd name="T79" fmla="*/ 41 h 82"/>
                <a:gd name="T80" fmla="*/ 87 w 113"/>
                <a:gd name="T81" fmla="*/ 45 h 82"/>
                <a:gd name="T82" fmla="*/ 98 w 113"/>
                <a:gd name="T83" fmla="*/ 13 h 82"/>
                <a:gd name="T84" fmla="*/ 94 w 113"/>
                <a:gd name="T85" fmla="*/ 62 h 82"/>
                <a:gd name="T86" fmla="*/ 92 w 113"/>
                <a:gd name="T87" fmla="*/ 60 h 82"/>
                <a:gd name="T88" fmla="*/ 93 w 113"/>
                <a:gd name="T89" fmla="*/ 71 h 82"/>
                <a:gd name="T90" fmla="*/ 94 w 113"/>
                <a:gd name="T91" fmla="*/ 7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" h="82">
                  <a:moveTo>
                    <a:pt x="113" y="3"/>
                  </a:moveTo>
                  <a:cubicBezTo>
                    <a:pt x="113" y="3"/>
                    <a:pt x="111" y="9"/>
                    <a:pt x="106" y="21"/>
                  </a:cubicBezTo>
                  <a:cubicBezTo>
                    <a:pt x="102" y="31"/>
                    <a:pt x="98" y="41"/>
                    <a:pt x="94" y="52"/>
                  </a:cubicBezTo>
                  <a:cubicBezTo>
                    <a:pt x="97" y="55"/>
                    <a:pt x="98" y="58"/>
                    <a:pt x="99" y="61"/>
                  </a:cubicBezTo>
                  <a:cubicBezTo>
                    <a:pt x="101" y="65"/>
                    <a:pt x="101" y="68"/>
                    <a:pt x="101" y="72"/>
                  </a:cubicBezTo>
                  <a:cubicBezTo>
                    <a:pt x="101" y="75"/>
                    <a:pt x="101" y="77"/>
                    <a:pt x="101" y="78"/>
                  </a:cubicBezTo>
                  <a:cubicBezTo>
                    <a:pt x="101" y="80"/>
                    <a:pt x="100" y="81"/>
                    <a:pt x="100" y="81"/>
                  </a:cubicBezTo>
                  <a:cubicBezTo>
                    <a:pt x="99" y="82"/>
                    <a:pt x="99" y="82"/>
                    <a:pt x="98" y="82"/>
                  </a:cubicBezTo>
                  <a:cubicBezTo>
                    <a:pt x="98" y="82"/>
                    <a:pt x="98" y="82"/>
                    <a:pt x="98" y="82"/>
                  </a:cubicBezTo>
                  <a:cubicBezTo>
                    <a:pt x="97" y="82"/>
                    <a:pt x="96" y="81"/>
                    <a:pt x="95" y="81"/>
                  </a:cubicBezTo>
                  <a:cubicBezTo>
                    <a:pt x="94" y="80"/>
                    <a:pt x="93" y="79"/>
                    <a:pt x="92" y="78"/>
                  </a:cubicBezTo>
                  <a:cubicBezTo>
                    <a:pt x="89" y="76"/>
                    <a:pt x="87" y="73"/>
                    <a:pt x="86" y="70"/>
                  </a:cubicBezTo>
                  <a:cubicBezTo>
                    <a:pt x="85" y="69"/>
                    <a:pt x="85" y="67"/>
                    <a:pt x="84" y="65"/>
                  </a:cubicBezTo>
                  <a:cubicBezTo>
                    <a:pt x="84" y="64"/>
                    <a:pt x="84" y="62"/>
                    <a:pt x="84" y="60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61"/>
                    <a:pt x="74" y="61"/>
                    <a:pt x="74" y="61"/>
                  </a:cubicBezTo>
                  <a:cubicBezTo>
                    <a:pt x="74" y="61"/>
                    <a:pt x="73" y="61"/>
                    <a:pt x="72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2" y="64"/>
                    <a:pt x="58" y="67"/>
                    <a:pt x="55" y="69"/>
                  </a:cubicBezTo>
                  <a:cubicBezTo>
                    <a:pt x="52" y="71"/>
                    <a:pt x="49" y="73"/>
                    <a:pt x="46" y="75"/>
                  </a:cubicBezTo>
                  <a:cubicBezTo>
                    <a:pt x="39" y="79"/>
                    <a:pt x="32" y="80"/>
                    <a:pt x="25" y="80"/>
                  </a:cubicBezTo>
                  <a:cubicBezTo>
                    <a:pt x="18" y="80"/>
                    <a:pt x="12" y="79"/>
                    <a:pt x="7" y="76"/>
                  </a:cubicBezTo>
                  <a:cubicBezTo>
                    <a:pt x="3" y="73"/>
                    <a:pt x="0" y="70"/>
                    <a:pt x="0" y="66"/>
                  </a:cubicBezTo>
                  <a:cubicBezTo>
                    <a:pt x="0" y="62"/>
                    <a:pt x="2" y="60"/>
                    <a:pt x="4" y="58"/>
                  </a:cubicBezTo>
                  <a:cubicBezTo>
                    <a:pt x="7" y="56"/>
                    <a:pt x="11" y="55"/>
                    <a:pt x="15" y="55"/>
                  </a:cubicBezTo>
                  <a:cubicBezTo>
                    <a:pt x="17" y="55"/>
                    <a:pt x="18" y="55"/>
                    <a:pt x="19" y="55"/>
                  </a:cubicBezTo>
                  <a:cubicBezTo>
                    <a:pt x="20" y="55"/>
                    <a:pt x="22" y="55"/>
                    <a:pt x="24" y="56"/>
                  </a:cubicBezTo>
                  <a:cubicBezTo>
                    <a:pt x="27" y="56"/>
                    <a:pt x="30" y="58"/>
                    <a:pt x="33" y="60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29" y="64"/>
                    <a:pt x="28" y="63"/>
                    <a:pt x="27" y="63"/>
                  </a:cubicBezTo>
                  <a:cubicBezTo>
                    <a:pt x="25" y="62"/>
                    <a:pt x="24" y="62"/>
                    <a:pt x="23" y="62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0" y="61"/>
                    <a:pt x="19" y="61"/>
                    <a:pt x="18" y="61"/>
                  </a:cubicBezTo>
                  <a:cubicBezTo>
                    <a:pt x="16" y="61"/>
                    <a:pt x="14" y="62"/>
                    <a:pt x="12" y="63"/>
                  </a:cubicBezTo>
                  <a:cubicBezTo>
                    <a:pt x="11" y="64"/>
                    <a:pt x="11" y="65"/>
                    <a:pt x="11" y="67"/>
                  </a:cubicBezTo>
                  <a:cubicBezTo>
                    <a:pt x="11" y="69"/>
                    <a:pt x="12" y="71"/>
                    <a:pt x="15" y="72"/>
                  </a:cubicBezTo>
                  <a:cubicBezTo>
                    <a:pt x="17" y="74"/>
                    <a:pt x="21" y="75"/>
                    <a:pt x="25" y="75"/>
                  </a:cubicBezTo>
                  <a:cubicBezTo>
                    <a:pt x="29" y="75"/>
                    <a:pt x="34" y="73"/>
                    <a:pt x="38" y="71"/>
                  </a:cubicBezTo>
                  <a:cubicBezTo>
                    <a:pt x="41" y="69"/>
                    <a:pt x="43" y="68"/>
                    <a:pt x="45" y="66"/>
                  </a:cubicBezTo>
                  <a:cubicBezTo>
                    <a:pt x="47" y="65"/>
                    <a:pt x="49" y="63"/>
                    <a:pt x="51" y="60"/>
                  </a:cubicBezTo>
                  <a:cubicBezTo>
                    <a:pt x="43" y="59"/>
                    <a:pt x="35" y="57"/>
                    <a:pt x="30" y="54"/>
                  </a:cubicBezTo>
                  <a:cubicBezTo>
                    <a:pt x="23" y="49"/>
                    <a:pt x="20" y="45"/>
                    <a:pt x="20" y="39"/>
                  </a:cubicBezTo>
                  <a:cubicBezTo>
                    <a:pt x="20" y="35"/>
                    <a:pt x="22" y="31"/>
                    <a:pt x="26" y="29"/>
                  </a:cubicBezTo>
                  <a:cubicBezTo>
                    <a:pt x="29" y="27"/>
                    <a:pt x="34" y="25"/>
                    <a:pt x="39" y="25"/>
                  </a:cubicBezTo>
                  <a:cubicBezTo>
                    <a:pt x="45" y="25"/>
                    <a:pt x="50" y="26"/>
                    <a:pt x="56" y="28"/>
                  </a:cubicBezTo>
                  <a:cubicBezTo>
                    <a:pt x="59" y="29"/>
                    <a:pt x="61" y="30"/>
                    <a:pt x="64" y="31"/>
                  </a:cubicBezTo>
                  <a:cubicBezTo>
                    <a:pt x="66" y="32"/>
                    <a:pt x="69" y="33"/>
                    <a:pt x="71" y="35"/>
                  </a:cubicBezTo>
                  <a:cubicBezTo>
                    <a:pt x="78" y="24"/>
                    <a:pt x="85" y="16"/>
                    <a:pt x="92" y="10"/>
                  </a:cubicBezTo>
                  <a:cubicBezTo>
                    <a:pt x="99" y="3"/>
                    <a:pt x="105" y="0"/>
                    <a:pt x="110" y="0"/>
                  </a:cubicBezTo>
                  <a:cubicBezTo>
                    <a:pt x="111" y="0"/>
                    <a:pt x="111" y="0"/>
                    <a:pt x="112" y="0"/>
                  </a:cubicBezTo>
                  <a:cubicBezTo>
                    <a:pt x="113" y="1"/>
                    <a:pt x="113" y="1"/>
                    <a:pt x="113" y="3"/>
                  </a:cubicBezTo>
                  <a:close/>
                  <a:moveTo>
                    <a:pt x="68" y="40"/>
                  </a:moveTo>
                  <a:cubicBezTo>
                    <a:pt x="64" y="37"/>
                    <a:pt x="60" y="36"/>
                    <a:pt x="55" y="34"/>
                  </a:cubicBezTo>
                  <a:cubicBezTo>
                    <a:pt x="51" y="32"/>
                    <a:pt x="47" y="32"/>
                    <a:pt x="43" y="32"/>
                  </a:cubicBezTo>
                  <a:cubicBezTo>
                    <a:pt x="38" y="32"/>
                    <a:pt x="35" y="32"/>
                    <a:pt x="32" y="34"/>
                  </a:cubicBezTo>
                  <a:cubicBezTo>
                    <a:pt x="30" y="36"/>
                    <a:pt x="28" y="38"/>
                    <a:pt x="28" y="40"/>
                  </a:cubicBezTo>
                  <a:cubicBezTo>
                    <a:pt x="28" y="44"/>
                    <a:pt x="31" y="47"/>
                    <a:pt x="36" y="50"/>
                  </a:cubicBezTo>
                  <a:cubicBezTo>
                    <a:pt x="38" y="51"/>
                    <a:pt x="41" y="53"/>
                    <a:pt x="45" y="54"/>
                  </a:cubicBezTo>
                  <a:cubicBezTo>
                    <a:pt x="48" y="55"/>
                    <a:pt x="52" y="55"/>
                    <a:pt x="56" y="55"/>
                  </a:cubicBezTo>
                  <a:cubicBezTo>
                    <a:pt x="57" y="55"/>
                    <a:pt x="57" y="54"/>
                    <a:pt x="58" y="53"/>
                  </a:cubicBezTo>
                  <a:cubicBezTo>
                    <a:pt x="59" y="52"/>
                    <a:pt x="60" y="51"/>
                    <a:pt x="61" y="50"/>
                  </a:cubicBezTo>
                  <a:lnTo>
                    <a:pt x="68" y="40"/>
                  </a:lnTo>
                  <a:close/>
                  <a:moveTo>
                    <a:pt x="98" y="13"/>
                  </a:moveTo>
                  <a:cubicBezTo>
                    <a:pt x="96" y="16"/>
                    <a:pt x="94" y="19"/>
                    <a:pt x="92" y="22"/>
                  </a:cubicBezTo>
                  <a:cubicBezTo>
                    <a:pt x="89" y="26"/>
                    <a:pt x="86" y="31"/>
                    <a:pt x="83" y="37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4" y="43"/>
                    <a:pt x="84" y="43"/>
                    <a:pt x="84" y="43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9" y="36"/>
                    <a:pt x="92" y="28"/>
                    <a:pt x="95" y="22"/>
                  </a:cubicBezTo>
                  <a:lnTo>
                    <a:pt x="98" y="13"/>
                  </a:lnTo>
                  <a:close/>
                  <a:moveTo>
                    <a:pt x="95" y="68"/>
                  </a:moveTo>
                  <a:cubicBezTo>
                    <a:pt x="95" y="66"/>
                    <a:pt x="94" y="64"/>
                    <a:pt x="94" y="62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7"/>
                    <a:pt x="92" y="69"/>
                    <a:pt x="93" y="71"/>
                  </a:cubicBezTo>
                  <a:cubicBezTo>
                    <a:pt x="93" y="72"/>
                    <a:pt x="94" y="72"/>
                    <a:pt x="94" y="73"/>
                  </a:cubicBezTo>
                  <a:cubicBezTo>
                    <a:pt x="94" y="72"/>
                    <a:pt x="94" y="72"/>
                    <a:pt x="94" y="72"/>
                  </a:cubicBezTo>
                  <a:lnTo>
                    <a:pt x="95" y="6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22" name="Freeform 142"/>
            <p:cNvSpPr/>
            <p:nvPr/>
          </p:nvSpPr>
          <p:spPr bwMode="auto">
            <a:xfrm>
              <a:off x="4142005" y="2762152"/>
              <a:ext cx="186698" cy="176409"/>
            </a:xfrm>
            <a:custGeom>
              <a:avLst/>
              <a:gdLst>
                <a:gd name="T0" fmla="*/ 61 w 61"/>
                <a:gd name="T1" fmla="*/ 10 h 43"/>
                <a:gd name="T2" fmla="*/ 60 w 61"/>
                <a:gd name="T3" fmla="*/ 15 h 43"/>
                <a:gd name="T4" fmla="*/ 55 w 61"/>
                <a:gd name="T5" fmla="*/ 22 h 43"/>
                <a:gd name="T6" fmla="*/ 54 w 61"/>
                <a:gd name="T7" fmla="*/ 23 h 43"/>
                <a:gd name="T8" fmla="*/ 42 w 61"/>
                <a:gd name="T9" fmla="*/ 37 h 43"/>
                <a:gd name="T10" fmla="*/ 32 w 61"/>
                <a:gd name="T11" fmla="*/ 43 h 43"/>
                <a:gd name="T12" fmla="*/ 27 w 61"/>
                <a:gd name="T13" fmla="*/ 40 h 43"/>
                <a:gd name="T14" fmla="*/ 25 w 61"/>
                <a:gd name="T15" fmla="*/ 35 h 43"/>
                <a:gd name="T16" fmla="*/ 26 w 61"/>
                <a:gd name="T17" fmla="*/ 28 h 43"/>
                <a:gd name="T18" fmla="*/ 27 w 61"/>
                <a:gd name="T19" fmla="*/ 27 h 43"/>
                <a:gd name="T20" fmla="*/ 18 w 61"/>
                <a:gd name="T21" fmla="*/ 36 h 43"/>
                <a:gd name="T22" fmla="*/ 7 w 61"/>
                <a:gd name="T23" fmla="*/ 43 h 43"/>
                <a:gd name="T24" fmla="*/ 4 w 61"/>
                <a:gd name="T25" fmla="*/ 42 h 43"/>
                <a:gd name="T26" fmla="*/ 2 w 61"/>
                <a:gd name="T27" fmla="*/ 41 h 43"/>
                <a:gd name="T28" fmla="*/ 0 w 61"/>
                <a:gd name="T29" fmla="*/ 35 h 43"/>
                <a:gd name="T30" fmla="*/ 0 w 61"/>
                <a:gd name="T31" fmla="*/ 32 h 43"/>
                <a:gd name="T32" fmla="*/ 1 w 61"/>
                <a:gd name="T33" fmla="*/ 28 h 43"/>
                <a:gd name="T34" fmla="*/ 9 w 61"/>
                <a:gd name="T35" fmla="*/ 5 h 43"/>
                <a:gd name="T36" fmla="*/ 9 w 61"/>
                <a:gd name="T37" fmla="*/ 4 h 43"/>
                <a:gd name="T38" fmla="*/ 12 w 61"/>
                <a:gd name="T39" fmla="*/ 1 h 43"/>
                <a:gd name="T40" fmla="*/ 17 w 61"/>
                <a:gd name="T41" fmla="*/ 0 h 43"/>
                <a:gd name="T42" fmla="*/ 17 w 61"/>
                <a:gd name="T43" fmla="*/ 0 h 43"/>
                <a:gd name="T44" fmla="*/ 19 w 61"/>
                <a:gd name="T45" fmla="*/ 1 h 43"/>
                <a:gd name="T46" fmla="*/ 20 w 61"/>
                <a:gd name="T47" fmla="*/ 3 h 43"/>
                <a:gd name="T48" fmla="*/ 20 w 61"/>
                <a:gd name="T49" fmla="*/ 4 h 43"/>
                <a:gd name="T50" fmla="*/ 19 w 61"/>
                <a:gd name="T51" fmla="*/ 5 h 43"/>
                <a:gd name="T52" fmla="*/ 11 w 61"/>
                <a:gd name="T53" fmla="*/ 30 h 43"/>
                <a:gd name="T54" fmla="*/ 10 w 61"/>
                <a:gd name="T55" fmla="*/ 33 h 43"/>
                <a:gd name="T56" fmla="*/ 10 w 61"/>
                <a:gd name="T57" fmla="*/ 35 h 43"/>
                <a:gd name="T58" fmla="*/ 11 w 61"/>
                <a:gd name="T59" fmla="*/ 35 h 43"/>
                <a:gd name="T60" fmla="*/ 18 w 61"/>
                <a:gd name="T61" fmla="*/ 29 h 43"/>
                <a:gd name="T62" fmla="*/ 30 w 61"/>
                <a:gd name="T63" fmla="*/ 12 h 43"/>
                <a:gd name="T64" fmla="*/ 33 w 61"/>
                <a:gd name="T65" fmla="*/ 6 h 43"/>
                <a:gd name="T66" fmla="*/ 37 w 61"/>
                <a:gd name="T67" fmla="*/ 1 h 43"/>
                <a:gd name="T68" fmla="*/ 42 w 61"/>
                <a:gd name="T69" fmla="*/ 0 h 43"/>
                <a:gd name="T70" fmla="*/ 42 w 61"/>
                <a:gd name="T71" fmla="*/ 0 h 43"/>
                <a:gd name="T72" fmla="*/ 44 w 61"/>
                <a:gd name="T73" fmla="*/ 1 h 43"/>
                <a:gd name="T74" fmla="*/ 45 w 61"/>
                <a:gd name="T75" fmla="*/ 3 h 43"/>
                <a:gd name="T76" fmla="*/ 44 w 61"/>
                <a:gd name="T77" fmla="*/ 4 h 43"/>
                <a:gd name="T78" fmla="*/ 36 w 61"/>
                <a:gd name="T79" fmla="*/ 30 h 43"/>
                <a:gd name="T80" fmla="*/ 35 w 61"/>
                <a:gd name="T81" fmla="*/ 33 h 43"/>
                <a:gd name="T82" fmla="*/ 35 w 61"/>
                <a:gd name="T83" fmla="*/ 34 h 43"/>
                <a:gd name="T84" fmla="*/ 35 w 61"/>
                <a:gd name="T85" fmla="*/ 35 h 43"/>
                <a:gd name="T86" fmla="*/ 36 w 61"/>
                <a:gd name="T87" fmla="*/ 35 h 43"/>
                <a:gd name="T88" fmla="*/ 39 w 61"/>
                <a:gd name="T89" fmla="*/ 33 h 43"/>
                <a:gd name="T90" fmla="*/ 43 w 61"/>
                <a:gd name="T91" fmla="*/ 29 h 43"/>
                <a:gd name="T92" fmla="*/ 59 w 61"/>
                <a:gd name="T93" fmla="*/ 6 h 43"/>
                <a:gd name="T94" fmla="*/ 61 w 61"/>
                <a:gd name="T95" fmla="*/ 8 h 43"/>
                <a:gd name="T96" fmla="*/ 61 w 61"/>
                <a:gd name="T97" fmla="*/ 9 h 43"/>
                <a:gd name="T98" fmla="*/ 61 w 61"/>
                <a:gd name="T9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" h="43">
                  <a:moveTo>
                    <a:pt x="61" y="10"/>
                  </a:moveTo>
                  <a:cubicBezTo>
                    <a:pt x="61" y="11"/>
                    <a:pt x="61" y="13"/>
                    <a:pt x="60" y="15"/>
                  </a:cubicBezTo>
                  <a:cubicBezTo>
                    <a:pt x="59" y="17"/>
                    <a:pt x="57" y="19"/>
                    <a:pt x="55" y="22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49" y="30"/>
                    <a:pt x="45" y="35"/>
                    <a:pt x="42" y="37"/>
                  </a:cubicBezTo>
                  <a:cubicBezTo>
                    <a:pt x="39" y="41"/>
                    <a:pt x="35" y="43"/>
                    <a:pt x="32" y="43"/>
                  </a:cubicBezTo>
                  <a:cubicBezTo>
                    <a:pt x="30" y="43"/>
                    <a:pt x="29" y="42"/>
                    <a:pt x="27" y="40"/>
                  </a:cubicBezTo>
                  <a:cubicBezTo>
                    <a:pt x="26" y="39"/>
                    <a:pt x="25" y="37"/>
                    <a:pt x="25" y="35"/>
                  </a:cubicBezTo>
                  <a:cubicBezTo>
                    <a:pt x="25" y="33"/>
                    <a:pt x="25" y="31"/>
                    <a:pt x="26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3" y="31"/>
                    <a:pt x="21" y="34"/>
                    <a:pt x="18" y="36"/>
                  </a:cubicBezTo>
                  <a:cubicBezTo>
                    <a:pt x="14" y="41"/>
                    <a:pt x="10" y="43"/>
                    <a:pt x="7" y="43"/>
                  </a:cubicBezTo>
                  <a:cubicBezTo>
                    <a:pt x="6" y="43"/>
                    <a:pt x="5" y="43"/>
                    <a:pt x="4" y="42"/>
                  </a:cubicBezTo>
                  <a:cubicBezTo>
                    <a:pt x="3" y="42"/>
                    <a:pt x="2" y="41"/>
                    <a:pt x="2" y="41"/>
                  </a:cubicBezTo>
                  <a:cubicBezTo>
                    <a:pt x="0" y="39"/>
                    <a:pt x="0" y="38"/>
                    <a:pt x="0" y="3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2"/>
                    <a:pt x="20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5"/>
                    <a:pt x="19" y="5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1" y="35"/>
                  </a:cubicBezTo>
                  <a:cubicBezTo>
                    <a:pt x="12" y="35"/>
                    <a:pt x="14" y="33"/>
                    <a:pt x="18" y="29"/>
                  </a:cubicBezTo>
                  <a:cubicBezTo>
                    <a:pt x="21" y="25"/>
                    <a:pt x="26" y="19"/>
                    <a:pt x="30" y="12"/>
                  </a:cubicBezTo>
                  <a:cubicBezTo>
                    <a:pt x="31" y="11"/>
                    <a:pt x="32" y="9"/>
                    <a:pt x="33" y="6"/>
                  </a:cubicBezTo>
                  <a:cubicBezTo>
                    <a:pt x="34" y="3"/>
                    <a:pt x="36" y="2"/>
                    <a:pt x="37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3" y="0"/>
                    <a:pt x="43" y="1"/>
                    <a:pt x="44" y="1"/>
                  </a:cubicBezTo>
                  <a:cubicBezTo>
                    <a:pt x="45" y="2"/>
                    <a:pt x="45" y="2"/>
                    <a:pt x="45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7" y="34"/>
                    <a:pt x="39" y="33"/>
                  </a:cubicBezTo>
                  <a:cubicBezTo>
                    <a:pt x="40" y="32"/>
                    <a:pt x="41" y="31"/>
                    <a:pt x="43" y="29"/>
                  </a:cubicBezTo>
                  <a:cubicBezTo>
                    <a:pt x="46" y="25"/>
                    <a:pt x="52" y="17"/>
                    <a:pt x="59" y="6"/>
                  </a:cubicBezTo>
                  <a:cubicBezTo>
                    <a:pt x="60" y="7"/>
                    <a:pt x="61" y="8"/>
                    <a:pt x="61" y="8"/>
                  </a:cubicBezTo>
                  <a:cubicBezTo>
                    <a:pt x="61" y="9"/>
                    <a:pt x="61" y="9"/>
                    <a:pt x="61" y="9"/>
                  </a:cubicBezTo>
                  <a:lnTo>
                    <a:pt x="61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23" name="Freeform 143"/>
            <p:cNvSpPr/>
            <p:nvPr/>
          </p:nvSpPr>
          <p:spPr bwMode="auto">
            <a:xfrm>
              <a:off x="4297832" y="2701388"/>
              <a:ext cx="116135" cy="237172"/>
            </a:xfrm>
            <a:custGeom>
              <a:avLst/>
              <a:gdLst>
                <a:gd name="T0" fmla="*/ 38 w 38"/>
                <a:gd name="T1" fmla="*/ 26 h 58"/>
                <a:gd name="T2" fmla="*/ 32 w 38"/>
                <a:gd name="T3" fmla="*/ 37 h 58"/>
                <a:gd name="T4" fmla="*/ 32 w 38"/>
                <a:gd name="T5" fmla="*/ 37 h 58"/>
                <a:gd name="T6" fmla="*/ 25 w 38"/>
                <a:gd name="T7" fmla="*/ 46 h 58"/>
                <a:gd name="T8" fmla="*/ 19 w 38"/>
                <a:gd name="T9" fmla="*/ 53 h 58"/>
                <a:gd name="T10" fmla="*/ 9 w 38"/>
                <a:gd name="T11" fmla="*/ 58 h 58"/>
                <a:gd name="T12" fmla="*/ 5 w 38"/>
                <a:gd name="T13" fmla="*/ 57 h 58"/>
                <a:gd name="T14" fmla="*/ 2 w 38"/>
                <a:gd name="T15" fmla="*/ 56 h 58"/>
                <a:gd name="T16" fmla="*/ 0 w 38"/>
                <a:gd name="T17" fmla="*/ 49 h 58"/>
                <a:gd name="T18" fmla="*/ 0 w 38"/>
                <a:gd name="T19" fmla="*/ 45 h 58"/>
                <a:gd name="T20" fmla="*/ 2 w 38"/>
                <a:gd name="T21" fmla="*/ 38 h 58"/>
                <a:gd name="T22" fmla="*/ 6 w 38"/>
                <a:gd name="T23" fmla="*/ 24 h 58"/>
                <a:gd name="T24" fmla="*/ 1 w 38"/>
                <a:gd name="T25" fmla="*/ 24 h 58"/>
                <a:gd name="T26" fmla="*/ 0 w 38"/>
                <a:gd name="T27" fmla="*/ 22 h 58"/>
                <a:gd name="T28" fmla="*/ 1 w 38"/>
                <a:gd name="T29" fmla="*/ 19 h 58"/>
                <a:gd name="T30" fmla="*/ 3 w 38"/>
                <a:gd name="T31" fmla="*/ 18 h 58"/>
                <a:gd name="T32" fmla="*/ 8 w 38"/>
                <a:gd name="T33" fmla="*/ 18 h 58"/>
                <a:gd name="T34" fmla="*/ 12 w 38"/>
                <a:gd name="T35" fmla="*/ 4 h 58"/>
                <a:gd name="T36" fmla="*/ 14 w 38"/>
                <a:gd name="T37" fmla="*/ 2 h 58"/>
                <a:gd name="T38" fmla="*/ 15 w 38"/>
                <a:gd name="T39" fmla="*/ 1 h 58"/>
                <a:gd name="T40" fmla="*/ 20 w 38"/>
                <a:gd name="T41" fmla="*/ 0 h 58"/>
                <a:gd name="T42" fmla="*/ 20 w 38"/>
                <a:gd name="T43" fmla="*/ 0 h 58"/>
                <a:gd name="T44" fmla="*/ 22 w 38"/>
                <a:gd name="T45" fmla="*/ 1 h 58"/>
                <a:gd name="T46" fmla="*/ 23 w 38"/>
                <a:gd name="T47" fmla="*/ 2 h 58"/>
                <a:gd name="T48" fmla="*/ 23 w 38"/>
                <a:gd name="T49" fmla="*/ 3 h 58"/>
                <a:gd name="T50" fmla="*/ 23 w 38"/>
                <a:gd name="T51" fmla="*/ 4 h 58"/>
                <a:gd name="T52" fmla="*/ 19 w 38"/>
                <a:gd name="T53" fmla="*/ 18 h 58"/>
                <a:gd name="T54" fmla="*/ 24 w 38"/>
                <a:gd name="T55" fmla="*/ 18 h 58"/>
                <a:gd name="T56" fmla="*/ 24 w 38"/>
                <a:gd name="T57" fmla="*/ 20 h 58"/>
                <a:gd name="T58" fmla="*/ 24 w 38"/>
                <a:gd name="T59" fmla="*/ 23 h 58"/>
                <a:gd name="T60" fmla="*/ 22 w 38"/>
                <a:gd name="T61" fmla="*/ 24 h 58"/>
                <a:gd name="T62" fmla="*/ 17 w 38"/>
                <a:gd name="T63" fmla="*/ 24 h 58"/>
                <a:gd name="T64" fmla="*/ 11 w 38"/>
                <a:gd name="T65" fmla="*/ 45 h 58"/>
                <a:gd name="T66" fmla="*/ 10 w 38"/>
                <a:gd name="T67" fmla="*/ 48 h 58"/>
                <a:gd name="T68" fmla="*/ 10 w 38"/>
                <a:gd name="T69" fmla="*/ 50 h 58"/>
                <a:gd name="T70" fmla="*/ 10 w 38"/>
                <a:gd name="T71" fmla="*/ 51 h 58"/>
                <a:gd name="T72" fmla="*/ 11 w 38"/>
                <a:gd name="T73" fmla="*/ 51 h 58"/>
                <a:gd name="T74" fmla="*/ 15 w 38"/>
                <a:gd name="T75" fmla="*/ 49 h 58"/>
                <a:gd name="T76" fmla="*/ 19 w 38"/>
                <a:gd name="T77" fmla="*/ 45 h 58"/>
                <a:gd name="T78" fmla="*/ 37 w 38"/>
                <a:gd name="T79" fmla="*/ 19 h 58"/>
                <a:gd name="T80" fmla="*/ 38 w 38"/>
                <a:gd name="T81" fmla="*/ 25 h 58"/>
                <a:gd name="T82" fmla="*/ 38 w 38"/>
                <a:gd name="T83" fmla="*/ 2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58">
                  <a:moveTo>
                    <a:pt x="38" y="26"/>
                  </a:moveTo>
                  <a:cubicBezTo>
                    <a:pt x="38" y="28"/>
                    <a:pt x="36" y="32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0" y="41"/>
                    <a:pt x="27" y="44"/>
                    <a:pt x="25" y="46"/>
                  </a:cubicBezTo>
                  <a:cubicBezTo>
                    <a:pt x="23" y="49"/>
                    <a:pt x="21" y="51"/>
                    <a:pt x="19" y="53"/>
                  </a:cubicBezTo>
                  <a:cubicBezTo>
                    <a:pt x="15" y="56"/>
                    <a:pt x="12" y="58"/>
                    <a:pt x="9" y="58"/>
                  </a:cubicBezTo>
                  <a:cubicBezTo>
                    <a:pt x="7" y="58"/>
                    <a:pt x="6" y="58"/>
                    <a:pt x="5" y="57"/>
                  </a:cubicBezTo>
                  <a:cubicBezTo>
                    <a:pt x="4" y="57"/>
                    <a:pt x="3" y="56"/>
                    <a:pt x="2" y="56"/>
                  </a:cubicBezTo>
                  <a:cubicBezTo>
                    <a:pt x="1" y="54"/>
                    <a:pt x="0" y="52"/>
                    <a:pt x="0" y="4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3" y="3"/>
                    <a:pt x="14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3" y="1"/>
                    <a:pt x="23" y="2"/>
                    <a:pt x="23" y="2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6"/>
                    <a:pt x="10" y="47"/>
                    <a:pt x="10" y="48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1"/>
                    <a:pt x="13" y="50"/>
                    <a:pt x="15" y="49"/>
                  </a:cubicBezTo>
                  <a:cubicBezTo>
                    <a:pt x="16" y="48"/>
                    <a:pt x="17" y="47"/>
                    <a:pt x="19" y="45"/>
                  </a:cubicBezTo>
                  <a:cubicBezTo>
                    <a:pt x="23" y="40"/>
                    <a:pt x="29" y="32"/>
                    <a:pt x="37" y="19"/>
                  </a:cubicBezTo>
                  <a:cubicBezTo>
                    <a:pt x="38" y="25"/>
                    <a:pt x="38" y="25"/>
                    <a:pt x="38" y="25"/>
                  </a:cubicBezTo>
                  <a:lnTo>
                    <a:pt x="38" y="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24" name="Freeform 144"/>
            <p:cNvSpPr/>
            <p:nvPr/>
          </p:nvSpPr>
          <p:spPr bwMode="auto">
            <a:xfrm>
              <a:off x="4377216" y="2762152"/>
              <a:ext cx="189639" cy="176409"/>
            </a:xfrm>
            <a:custGeom>
              <a:avLst/>
              <a:gdLst>
                <a:gd name="T0" fmla="*/ 62 w 62"/>
                <a:gd name="T1" fmla="*/ 10 h 43"/>
                <a:gd name="T2" fmla="*/ 60 w 62"/>
                <a:gd name="T3" fmla="*/ 15 h 43"/>
                <a:gd name="T4" fmla="*/ 56 w 62"/>
                <a:gd name="T5" fmla="*/ 22 h 43"/>
                <a:gd name="T6" fmla="*/ 55 w 62"/>
                <a:gd name="T7" fmla="*/ 23 h 43"/>
                <a:gd name="T8" fmla="*/ 43 w 62"/>
                <a:gd name="T9" fmla="*/ 37 h 43"/>
                <a:gd name="T10" fmla="*/ 33 w 62"/>
                <a:gd name="T11" fmla="*/ 43 h 43"/>
                <a:gd name="T12" fmla="*/ 28 w 62"/>
                <a:gd name="T13" fmla="*/ 40 h 43"/>
                <a:gd name="T14" fmla="*/ 25 w 62"/>
                <a:gd name="T15" fmla="*/ 35 h 43"/>
                <a:gd name="T16" fmla="*/ 27 w 62"/>
                <a:gd name="T17" fmla="*/ 28 h 43"/>
                <a:gd name="T18" fmla="*/ 27 w 62"/>
                <a:gd name="T19" fmla="*/ 27 h 43"/>
                <a:gd name="T20" fmla="*/ 19 w 62"/>
                <a:gd name="T21" fmla="*/ 36 h 43"/>
                <a:gd name="T22" fmla="*/ 7 w 62"/>
                <a:gd name="T23" fmla="*/ 43 h 43"/>
                <a:gd name="T24" fmla="*/ 4 w 62"/>
                <a:gd name="T25" fmla="*/ 42 h 43"/>
                <a:gd name="T26" fmla="*/ 2 w 62"/>
                <a:gd name="T27" fmla="*/ 41 h 43"/>
                <a:gd name="T28" fmla="*/ 0 w 62"/>
                <a:gd name="T29" fmla="*/ 35 h 43"/>
                <a:gd name="T30" fmla="*/ 0 w 62"/>
                <a:gd name="T31" fmla="*/ 32 h 43"/>
                <a:gd name="T32" fmla="*/ 2 w 62"/>
                <a:gd name="T33" fmla="*/ 28 h 43"/>
                <a:gd name="T34" fmla="*/ 9 w 62"/>
                <a:gd name="T35" fmla="*/ 5 h 43"/>
                <a:gd name="T36" fmla="*/ 10 w 62"/>
                <a:gd name="T37" fmla="*/ 4 h 43"/>
                <a:gd name="T38" fmla="*/ 12 w 62"/>
                <a:gd name="T39" fmla="*/ 1 h 43"/>
                <a:gd name="T40" fmla="*/ 17 w 62"/>
                <a:gd name="T41" fmla="*/ 0 h 43"/>
                <a:gd name="T42" fmla="*/ 18 w 62"/>
                <a:gd name="T43" fmla="*/ 0 h 43"/>
                <a:gd name="T44" fmla="*/ 19 w 62"/>
                <a:gd name="T45" fmla="*/ 1 h 43"/>
                <a:gd name="T46" fmla="*/ 20 w 62"/>
                <a:gd name="T47" fmla="*/ 3 h 43"/>
                <a:gd name="T48" fmla="*/ 20 w 62"/>
                <a:gd name="T49" fmla="*/ 4 h 43"/>
                <a:gd name="T50" fmla="*/ 20 w 62"/>
                <a:gd name="T51" fmla="*/ 5 h 43"/>
                <a:gd name="T52" fmla="*/ 11 w 62"/>
                <a:gd name="T53" fmla="*/ 30 h 43"/>
                <a:gd name="T54" fmla="*/ 11 w 62"/>
                <a:gd name="T55" fmla="*/ 33 h 43"/>
                <a:gd name="T56" fmla="*/ 10 w 62"/>
                <a:gd name="T57" fmla="*/ 35 h 43"/>
                <a:gd name="T58" fmla="*/ 11 w 62"/>
                <a:gd name="T59" fmla="*/ 35 h 43"/>
                <a:gd name="T60" fmla="*/ 18 w 62"/>
                <a:gd name="T61" fmla="*/ 29 h 43"/>
                <a:gd name="T62" fmla="*/ 31 w 62"/>
                <a:gd name="T63" fmla="*/ 12 h 43"/>
                <a:gd name="T64" fmla="*/ 34 w 62"/>
                <a:gd name="T65" fmla="*/ 6 h 43"/>
                <a:gd name="T66" fmla="*/ 38 w 62"/>
                <a:gd name="T67" fmla="*/ 1 h 43"/>
                <a:gd name="T68" fmla="*/ 42 w 62"/>
                <a:gd name="T69" fmla="*/ 0 h 43"/>
                <a:gd name="T70" fmla="*/ 43 w 62"/>
                <a:gd name="T71" fmla="*/ 0 h 43"/>
                <a:gd name="T72" fmla="*/ 45 w 62"/>
                <a:gd name="T73" fmla="*/ 1 h 43"/>
                <a:gd name="T74" fmla="*/ 45 w 62"/>
                <a:gd name="T75" fmla="*/ 3 h 43"/>
                <a:gd name="T76" fmla="*/ 45 w 62"/>
                <a:gd name="T77" fmla="*/ 4 h 43"/>
                <a:gd name="T78" fmla="*/ 36 w 62"/>
                <a:gd name="T79" fmla="*/ 30 h 43"/>
                <a:gd name="T80" fmla="*/ 36 w 62"/>
                <a:gd name="T81" fmla="*/ 33 h 43"/>
                <a:gd name="T82" fmla="*/ 35 w 62"/>
                <a:gd name="T83" fmla="*/ 34 h 43"/>
                <a:gd name="T84" fmla="*/ 36 w 62"/>
                <a:gd name="T85" fmla="*/ 35 h 43"/>
                <a:gd name="T86" fmla="*/ 36 w 62"/>
                <a:gd name="T87" fmla="*/ 35 h 43"/>
                <a:gd name="T88" fmla="*/ 39 w 62"/>
                <a:gd name="T89" fmla="*/ 33 h 43"/>
                <a:gd name="T90" fmla="*/ 43 w 62"/>
                <a:gd name="T91" fmla="*/ 29 h 43"/>
                <a:gd name="T92" fmla="*/ 60 w 62"/>
                <a:gd name="T93" fmla="*/ 6 h 43"/>
                <a:gd name="T94" fmla="*/ 61 w 62"/>
                <a:gd name="T95" fmla="*/ 8 h 43"/>
                <a:gd name="T96" fmla="*/ 61 w 62"/>
                <a:gd name="T97" fmla="*/ 9 h 43"/>
                <a:gd name="T98" fmla="*/ 62 w 62"/>
                <a:gd name="T9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2" h="43">
                  <a:moveTo>
                    <a:pt x="62" y="10"/>
                  </a:moveTo>
                  <a:cubicBezTo>
                    <a:pt x="62" y="11"/>
                    <a:pt x="61" y="13"/>
                    <a:pt x="60" y="15"/>
                  </a:cubicBezTo>
                  <a:cubicBezTo>
                    <a:pt x="59" y="17"/>
                    <a:pt x="58" y="19"/>
                    <a:pt x="56" y="22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0" y="30"/>
                    <a:pt x="46" y="35"/>
                    <a:pt x="43" y="37"/>
                  </a:cubicBezTo>
                  <a:cubicBezTo>
                    <a:pt x="39" y="41"/>
                    <a:pt x="36" y="43"/>
                    <a:pt x="33" y="43"/>
                  </a:cubicBezTo>
                  <a:cubicBezTo>
                    <a:pt x="31" y="43"/>
                    <a:pt x="29" y="42"/>
                    <a:pt x="28" y="40"/>
                  </a:cubicBezTo>
                  <a:cubicBezTo>
                    <a:pt x="26" y="39"/>
                    <a:pt x="25" y="37"/>
                    <a:pt x="25" y="35"/>
                  </a:cubicBezTo>
                  <a:cubicBezTo>
                    <a:pt x="25" y="33"/>
                    <a:pt x="26" y="31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4" y="31"/>
                    <a:pt x="21" y="34"/>
                    <a:pt x="19" y="36"/>
                  </a:cubicBezTo>
                  <a:cubicBezTo>
                    <a:pt x="14" y="41"/>
                    <a:pt x="11" y="43"/>
                    <a:pt x="7" y="43"/>
                  </a:cubicBezTo>
                  <a:cubicBezTo>
                    <a:pt x="6" y="43"/>
                    <a:pt x="5" y="43"/>
                    <a:pt x="4" y="42"/>
                  </a:cubicBezTo>
                  <a:cubicBezTo>
                    <a:pt x="3" y="42"/>
                    <a:pt x="3" y="41"/>
                    <a:pt x="2" y="41"/>
                  </a:cubicBezTo>
                  <a:cubicBezTo>
                    <a:pt x="1" y="39"/>
                    <a:pt x="0" y="38"/>
                    <a:pt x="0" y="3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1"/>
                    <a:pt x="20" y="2"/>
                    <a:pt x="20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5"/>
                    <a:pt x="20" y="5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2" y="35"/>
                    <a:pt x="14" y="33"/>
                    <a:pt x="18" y="29"/>
                  </a:cubicBezTo>
                  <a:cubicBezTo>
                    <a:pt x="22" y="25"/>
                    <a:pt x="26" y="19"/>
                    <a:pt x="31" y="12"/>
                  </a:cubicBezTo>
                  <a:cubicBezTo>
                    <a:pt x="31" y="11"/>
                    <a:pt x="32" y="9"/>
                    <a:pt x="34" y="6"/>
                  </a:cubicBezTo>
                  <a:cubicBezTo>
                    <a:pt x="35" y="3"/>
                    <a:pt x="36" y="2"/>
                    <a:pt x="38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4" y="1"/>
                    <a:pt x="45" y="1"/>
                  </a:cubicBezTo>
                  <a:cubicBezTo>
                    <a:pt x="45" y="2"/>
                    <a:pt x="45" y="2"/>
                    <a:pt x="45" y="3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5"/>
                    <a:pt x="35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7" y="35"/>
                    <a:pt x="38" y="34"/>
                    <a:pt x="39" y="33"/>
                  </a:cubicBezTo>
                  <a:cubicBezTo>
                    <a:pt x="40" y="32"/>
                    <a:pt x="41" y="31"/>
                    <a:pt x="43" y="29"/>
                  </a:cubicBezTo>
                  <a:cubicBezTo>
                    <a:pt x="47" y="25"/>
                    <a:pt x="52" y="17"/>
                    <a:pt x="60" y="6"/>
                  </a:cubicBezTo>
                  <a:cubicBezTo>
                    <a:pt x="60" y="7"/>
                    <a:pt x="61" y="8"/>
                    <a:pt x="61" y="8"/>
                  </a:cubicBezTo>
                  <a:cubicBezTo>
                    <a:pt x="61" y="9"/>
                    <a:pt x="61" y="9"/>
                    <a:pt x="61" y="9"/>
                  </a:cubicBezTo>
                  <a:lnTo>
                    <a:pt x="62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25" name="Freeform 145"/>
            <p:cNvSpPr/>
            <p:nvPr/>
          </p:nvSpPr>
          <p:spPr bwMode="auto">
            <a:xfrm>
              <a:off x="4527163" y="2762152"/>
              <a:ext cx="257262" cy="176409"/>
            </a:xfrm>
            <a:custGeom>
              <a:avLst/>
              <a:gdLst>
                <a:gd name="T0" fmla="*/ 78 w 84"/>
                <a:gd name="T1" fmla="*/ 22 h 43"/>
                <a:gd name="T2" fmla="*/ 55 w 84"/>
                <a:gd name="T3" fmla="*/ 43 h 43"/>
                <a:gd name="T4" fmla="*/ 48 w 84"/>
                <a:gd name="T5" fmla="*/ 35 h 43"/>
                <a:gd name="T6" fmla="*/ 52 w 84"/>
                <a:gd name="T7" fmla="*/ 20 h 43"/>
                <a:gd name="T8" fmla="*/ 55 w 84"/>
                <a:gd name="T9" fmla="*/ 8 h 43"/>
                <a:gd name="T10" fmla="*/ 49 w 84"/>
                <a:gd name="T11" fmla="*/ 13 h 43"/>
                <a:gd name="T12" fmla="*/ 39 w 84"/>
                <a:gd name="T13" fmla="*/ 28 h 43"/>
                <a:gd name="T14" fmla="*/ 32 w 84"/>
                <a:gd name="T15" fmla="*/ 40 h 43"/>
                <a:gd name="T16" fmla="*/ 26 w 84"/>
                <a:gd name="T17" fmla="*/ 42 h 43"/>
                <a:gd name="T18" fmla="*/ 24 w 84"/>
                <a:gd name="T19" fmla="*/ 42 h 43"/>
                <a:gd name="T20" fmla="*/ 23 w 84"/>
                <a:gd name="T21" fmla="*/ 39 h 43"/>
                <a:gd name="T22" fmla="*/ 30 w 84"/>
                <a:gd name="T23" fmla="*/ 12 h 43"/>
                <a:gd name="T24" fmla="*/ 31 w 84"/>
                <a:gd name="T25" fmla="*/ 8 h 43"/>
                <a:gd name="T26" fmla="*/ 26 w 84"/>
                <a:gd name="T27" fmla="*/ 12 h 43"/>
                <a:gd name="T28" fmla="*/ 14 w 84"/>
                <a:gd name="T29" fmla="*/ 31 h 43"/>
                <a:gd name="T30" fmla="*/ 9 w 84"/>
                <a:gd name="T31" fmla="*/ 40 h 43"/>
                <a:gd name="T32" fmla="*/ 2 w 84"/>
                <a:gd name="T33" fmla="*/ 42 h 43"/>
                <a:gd name="T34" fmla="*/ 0 w 84"/>
                <a:gd name="T35" fmla="*/ 40 h 43"/>
                <a:gd name="T36" fmla="*/ 0 w 84"/>
                <a:gd name="T37" fmla="*/ 38 h 43"/>
                <a:gd name="T38" fmla="*/ 11 w 84"/>
                <a:gd name="T39" fmla="*/ 3 h 43"/>
                <a:gd name="T40" fmla="*/ 17 w 84"/>
                <a:gd name="T41" fmla="*/ 1 h 43"/>
                <a:gd name="T42" fmla="*/ 20 w 84"/>
                <a:gd name="T43" fmla="*/ 1 h 43"/>
                <a:gd name="T44" fmla="*/ 20 w 84"/>
                <a:gd name="T45" fmla="*/ 5 h 43"/>
                <a:gd name="T46" fmla="*/ 23 w 84"/>
                <a:gd name="T47" fmla="*/ 6 h 43"/>
                <a:gd name="T48" fmla="*/ 37 w 84"/>
                <a:gd name="T49" fmla="*/ 1 h 43"/>
                <a:gd name="T50" fmla="*/ 41 w 84"/>
                <a:gd name="T51" fmla="*/ 7 h 43"/>
                <a:gd name="T52" fmla="*/ 40 w 84"/>
                <a:gd name="T53" fmla="*/ 16 h 43"/>
                <a:gd name="T54" fmla="*/ 58 w 84"/>
                <a:gd name="T55" fmla="*/ 0 h 43"/>
                <a:gd name="T56" fmla="*/ 65 w 84"/>
                <a:gd name="T57" fmla="*/ 8 h 43"/>
                <a:gd name="T58" fmla="*/ 63 w 84"/>
                <a:gd name="T59" fmla="*/ 19 h 43"/>
                <a:gd name="T60" fmla="*/ 59 w 84"/>
                <a:gd name="T61" fmla="*/ 31 h 43"/>
                <a:gd name="T62" fmla="*/ 58 w 84"/>
                <a:gd name="T63" fmla="*/ 34 h 43"/>
                <a:gd name="T64" fmla="*/ 59 w 84"/>
                <a:gd name="T65" fmla="*/ 35 h 43"/>
                <a:gd name="T66" fmla="*/ 65 w 84"/>
                <a:gd name="T67" fmla="*/ 30 h 43"/>
                <a:gd name="T68" fmla="*/ 84 w 84"/>
                <a:gd name="T69" fmla="*/ 5 h 43"/>
                <a:gd name="T70" fmla="*/ 84 w 84"/>
                <a:gd name="T71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43">
                  <a:moveTo>
                    <a:pt x="79" y="22"/>
                  </a:moveTo>
                  <a:cubicBezTo>
                    <a:pt x="78" y="22"/>
                    <a:pt x="78" y="22"/>
                    <a:pt x="78" y="22"/>
                  </a:cubicBezTo>
                  <a:cubicBezTo>
                    <a:pt x="71" y="31"/>
                    <a:pt x="67" y="37"/>
                    <a:pt x="65" y="39"/>
                  </a:cubicBezTo>
                  <a:cubicBezTo>
                    <a:pt x="61" y="41"/>
                    <a:pt x="58" y="43"/>
                    <a:pt x="55" y="43"/>
                  </a:cubicBezTo>
                  <a:cubicBezTo>
                    <a:pt x="53" y="43"/>
                    <a:pt x="51" y="42"/>
                    <a:pt x="50" y="40"/>
                  </a:cubicBezTo>
                  <a:cubicBezTo>
                    <a:pt x="49" y="39"/>
                    <a:pt x="48" y="37"/>
                    <a:pt x="48" y="35"/>
                  </a:cubicBezTo>
                  <a:cubicBezTo>
                    <a:pt x="48" y="32"/>
                    <a:pt x="49" y="28"/>
                    <a:pt x="51" y="22"/>
                  </a:cubicBezTo>
                  <a:cubicBezTo>
                    <a:pt x="51" y="21"/>
                    <a:pt x="51" y="20"/>
                    <a:pt x="52" y="2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5" y="11"/>
                    <a:pt x="55" y="9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8"/>
                    <a:pt x="52" y="10"/>
                    <a:pt x="49" y="13"/>
                  </a:cubicBezTo>
                  <a:cubicBezTo>
                    <a:pt x="48" y="14"/>
                    <a:pt x="46" y="17"/>
                    <a:pt x="44" y="19"/>
                  </a:cubicBezTo>
                  <a:cubicBezTo>
                    <a:pt x="43" y="22"/>
                    <a:pt x="41" y="25"/>
                    <a:pt x="39" y="28"/>
                  </a:cubicBezTo>
                  <a:cubicBezTo>
                    <a:pt x="37" y="30"/>
                    <a:pt x="36" y="33"/>
                    <a:pt x="35" y="36"/>
                  </a:cubicBezTo>
                  <a:cubicBezTo>
                    <a:pt x="34" y="38"/>
                    <a:pt x="33" y="39"/>
                    <a:pt x="32" y="40"/>
                  </a:cubicBezTo>
                  <a:cubicBezTo>
                    <a:pt x="31" y="41"/>
                    <a:pt x="31" y="42"/>
                    <a:pt x="30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3" y="42"/>
                    <a:pt x="23" y="41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1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28" y="9"/>
                    <a:pt x="26" y="12"/>
                  </a:cubicBezTo>
                  <a:cubicBezTo>
                    <a:pt x="23" y="15"/>
                    <a:pt x="20" y="20"/>
                    <a:pt x="16" y="26"/>
                  </a:cubicBezTo>
                  <a:cubicBezTo>
                    <a:pt x="15" y="29"/>
                    <a:pt x="14" y="30"/>
                    <a:pt x="14" y="31"/>
                  </a:cubicBezTo>
                  <a:cubicBezTo>
                    <a:pt x="13" y="32"/>
                    <a:pt x="13" y="33"/>
                    <a:pt x="12" y="35"/>
                  </a:cubicBezTo>
                  <a:cubicBezTo>
                    <a:pt x="11" y="37"/>
                    <a:pt x="10" y="39"/>
                    <a:pt x="9" y="40"/>
                  </a:cubicBezTo>
                  <a:cubicBezTo>
                    <a:pt x="8" y="41"/>
                    <a:pt x="8" y="41"/>
                    <a:pt x="8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1" y="42"/>
                    <a:pt x="0" y="42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3"/>
                    <a:pt x="11" y="3"/>
                  </a:cubicBezTo>
                  <a:cubicBezTo>
                    <a:pt x="12" y="2"/>
                    <a:pt x="12" y="2"/>
                    <a:pt x="13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2"/>
                    <a:pt x="21" y="3"/>
                    <a:pt x="21" y="3"/>
                  </a:cubicBezTo>
                  <a:cubicBezTo>
                    <a:pt x="21" y="4"/>
                    <a:pt x="21" y="5"/>
                    <a:pt x="20" y="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0" y="11"/>
                    <a:pt x="22" y="8"/>
                    <a:pt x="23" y="6"/>
                  </a:cubicBezTo>
                  <a:cubicBezTo>
                    <a:pt x="27" y="2"/>
                    <a:pt x="30" y="0"/>
                    <a:pt x="34" y="0"/>
                  </a:cubicBezTo>
                  <a:cubicBezTo>
                    <a:pt x="35" y="0"/>
                    <a:pt x="36" y="0"/>
                    <a:pt x="37" y="1"/>
                  </a:cubicBezTo>
                  <a:cubicBezTo>
                    <a:pt x="38" y="1"/>
                    <a:pt x="39" y="1"/>
                    <a:pt x="39" y="2"/>
                  </a:cubicBezTo>
                  <a:cubicBezTo>
                    <a:pt x="41" y="3"/>
                    <a:pt x="41" y="5"/>
                    <a:pt x="41" y="7"/>
                  </a:cubicBezTo>
                  <a:cubicBezTo>
                    <a:pt x="41" y="8"/>
                    <a:pt x="41" y="11"/>
                    <a:pt x="40" y="14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2" y="12"/>
                    <a:pt x="45" y="9"/>
                    <a:pt x="47" y="7"/>
                  </a:cubicBezTo>
                  <a:cubicBezTo>
                    <a:pt x="51" y="3"/>
                    <a:pt x="55" y="0"/>
                    <a:pt x="58" y="0"/>
                  </a:cubicBezTo>
                  <a:cubicBezTo>
                    <a:pt x="60" y="0"/>
                    <a:pt x="62" y="1"/>
                    <a:pt x="63" y="3"/>
                  </a:cubicBezTo>
                  <a:cubicBezTo>
                    <a:pt x="65" y="4"/>
                    <a:pt x="65" y="6"/>
                    <a:pt x="65" y="8"/>
                  </a:cubicBezTo>
                  <a:cubicBezTo>
                    <a:pt x="65" y="10"/>
                    <a:pt x="65" y="11"/>
                    <a:pt x="65" y="13"/>
                  </a:cubicBezTo>
                  <a:cubicBezTo>
                    <a:pt x="64" y="14"/>
                    <a:pt x="64" y="16"/>
                    <a:pt x="63" y="19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9" y="32"/>
                    <a:pt x="58" y="32"/>
                    <a:pt x="58" y="33"/>
                  </a:cubicBezTo>
                  <a:cubicBezTo>
                    <a:pt x="58" y="33"/>
                    <a:pt x="58" y="34"/>
                    <a:pt x="58" y="34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0" y="35"/>
                    <a:pt x="61" y="34"/>
                    <a:pt x="62" y="33"/>
                  </a:cubicBezTo>
                  <a:cubicBezTo>
                    <a:pt x="63" y="33"/>
                    <a:pt x="64" y="31"/>
                    <a:pt x="65" y="30"/>
                  </a:cubicBezTo>
                  <a:cubicBezTo>
                    <a:pt x="67" y="28"/>
                    <a:pt x="69" y="26"/>
                    <a:pt x="72" y="21"/>
                  </a:cubicBezTo>
                  <a:cubicBezTo>
                    <a:pt x="75" y="17"/>
                    <a:pt x="79" y="12"/>
                    <a:pt x="84" y="5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3"/>
                    <a:pt x="82" y="17"/>
                    <a:pt x="79" y="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26" name="Freeform 146"/>
            <p:cNvSpPr/>
            <p:nvPr/>
          </p:nvSpPr>
          <p:spPr bwMode="auto">
            <a:xfrm>
              <a:off x="4744733" y="2762152"/>
              <a:ext cx="192579" cy="176409"/>
            </a:xfrm>
            <a:custGeom>
              <a:avLst/>
              <a:gdLst>
                <a:gd name="T0" fmla="*/ 63 w 63"/>
                <a:gd name="T1" fmla="*/ 11 h 43"/>
                <a:gd name="T2" fmla="*/ 57 w 63"/>
                <a:gd name="T3" fmla="*/ 23 h 43"/>
                <a:gd name="T4" fmla="*/ 55 w 63"/>
                <a:gd name="T5" fmla="*/ 25 h 43"/>
                <a:gd name="T6" fmla="*/ 43 w 63"/>
                <a:gd name="T7" fmla="*/ 38 h 43"/>
                <a:gd name="T8" fmla="*/ 35 w 63"/>
                <a:gd name="T9" fmla="*/ 43 h 43"/>
                <a:gd name="T10" fmla="*/ 29 w 63"/>
                <a:gd name="T11" fmla="*/ 40 h 43"/>
                <a:gd name="T12" fmla="*/ 27 w 63"/>
                <a:gd name="T13" fmla="*/ 37 h 43"/>
                <a:gd name="T14" fmla="*/ 26 w 63"/>
                <a:gd name="T15" fmla="*/ 34 h 43"/>
                <a:gd name="T16" fmla="*/ 30 w 63"/>
                <a:gd name="T17" fmla="*/ 22 h 43"/>
                <a:gd name="T18" fmla="*/ 32 w 63"/>
                <a:gd name="T19" fmla="*/ 17 h 43"/>
                <a:gd name="T20" fmla="*/ 34 w 63"/>
                <a:gd name="T21" fmla="*/ 10 h 43"/>
                <a:gd name="T22" fmla="*/ 34 w 63"/>
                <a:gd name="T23" fmla="*/ 8 h 43"/>
                <a:gd name="T24" fmla="*/ 29 w 63"/>
                <a:gd name="T25" fmla="*/ 12 h 43"/>
                <a:gd name="T26" fmla="*/ 20 w 63"/>
                <a:gd name="T27" fmla="*/ 24 h 43"/>
                <a:gd name="T28" fmla="*/ 18 w 63"/>
                <a:gd name="T29" fmla="*/ 27 h 43"/>
                <a:gd name="T30" fmla="*/ 15 w 63"/>
                <a:gd name="T31" fmla="*/ 31 h 43"/>
                <a:gd name="T32" fmla="*/ 12 w 63"/>
                <a:gd name="T33" fmla="*/ 36 h 43"/>
                <a:gd name="T34" fmla="*/ 12 w 63"/>
                <a:gd name="T35" fmla="*/ 38 h 43"/>
                <a:gd name="T36" fmla="*/ 8 w 63"/>
                <a:gd name="T37" fmla="*/ 42 h 43"/>
                <a:gd name="T38" fmla="*/ 4 w 63"/>
                <a:gd name="T39" fmla="*/ 42 h 43"/>
                <a:gd name="T40" fmla="*/ 3 w 63"/>
                <a:gd name="T41" fmla="*/ 42 h 43"/>
                <a:gd name="T42" fmla="*/ 1 w 63"/>
                <a:gd name="T43" fmla="*/ 42 h 43"/>
                <a:gd name="T44" fmla="*/ 0 w 63"/>
                <a:gd name="T45" fmla="*/ 40 h 43"/>
                <a:gd name="T46" fmla="*/ 0 w 63"/>
                <a:gd name="T47" fmla="*/ 39 h 43"/>
                <a:gd name="T48" fmla="*/ 1 w 63"/>
                <a:gd name="T49" fmla="*/ 37 h 43"/>
                <a:gd name="T50" fmla="*/ 10 w 63"/>
                <a:gd name="T51" fmla="*/ 6 h 43"/>
                <a:gd name="T52" fmla="*/ 12 w 63"/>
                <a:gd name="T53" fmla="*/ 3 h 43"/>
                <a:gd name="T54" fmla="*/ 14 w 63"/>
                <a:gd name="T55" fmla="*/ 1 h 43"/>
                <a:gd name="T56" fmla="*/ 18 w 63"/>
                <a:gd name="T57" fmla="*/ 0 h 43"/>
                <a:gd name="T58" fmla="*/ 19 w 63"/>
                <a:gd name="T59" fmla="*/ 0 h 43"/>
                <a:gd name="T60" fmla="*/ 21 w 63"/>
                <a:gd name="T61" fmla="*/ 1 h 43"/>
                <a:gd name="T62" fmla="*/ 21 w 63"/>
                <a:gd name="T63" fmla="*/ 2 h 43"/>
                <a:gd name="T64" fmla="*/ 22 w 63"/>
                <a:gd name="T65" fmla="*/ 3 h 43"/>
                <a:gd name="T66" fmla="*/ 22 w 63"/>
                <a:gd name="T67" fmla="*/ 3 h 43"/>
                <a:gd name="T68" fmla="*/ 21 w 63"/>
                <a:gd name="T69" fmla="*/ 5 h 43"/>
                <a:gd name="T70" fmla="*/ 17 w 63"/>
                <a:gd name="T71" fmla="*/ 17 h 43"/>
                <a:gd name="T72" fmla="*/ 26 w 63"/>
                <a:gd name="T73" fmla="*/ 7 h 43"/>
                <a:gd name="T74" fmla="*/ 37 w 63"/>
                <a:gd name="T75" fmla="*/ 0 h 43"/>
                <a:gd name="T76" fmla="*/ 42 w 63"/>
                <a:gd name="T77" fmla="*/ 3 h 43"/>
                <a:gd name="T78" fmla="*/ 45 w 63"/>
                <a:gd name="T79" fmla="*/ 8 h 43"/>
                <a:gd name="T80" fmla="*/ 44 w 63"/>
                <a:gd name="T81" fmla="*/ 12 h 43"/>
                <a:gd name="T82" fmla="*/ 42 w 63"/>
                <a:gd name="T83" fmla="*/ 20 h 43"/>
                <a:gd name="T84" fmla="*/ 41 w 63"/>
                <a:gd name="T85" fmla="*/ 22 h 43"/>
                <a:gd name="T86" fmla="*/ 37 w 63"/>
                <a:gd name="T87" fmla="*/ 34 h 43"/>
                <a:gd name="T88" fmla="*/ 38 w 63"/>
                <a:gd name="T89" fmla="*/ 34 h 43"/>
                <a:gd name="T90" fmla="*/ 45 w 63"/>
                <a:gd name="T91" fmla="*/ 29 h 43"/>
                <a:gd name="T92" fmla="*/ 61 w 63"/>
                <a:gd name="T93" fmla="*/ 7 h 43"/>
                <a:gd name="T94" fmla="*/ 63 w 63"/>
                <a:gd name="T95" fmla="*/ 10 h 43"/>
                <a:gd name="T96" fmla="*/ 63 w 63"/>
                <a:gd name="T97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3" h="43">
                  <a:moveTo>
                    <a:pt x="63" y="11"/>
                  </a:moveTo>
                  <a:cubicBezTo>
                    <a:pt x="63" y="13"/>
                    <a:pt x="61" y="17"/>
                    <a:pt x="57" y="23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0" y="31"/>
                    <a:pt x="46" y="36"/>
                    <a:pt x="43" y="38"/>
                  </a:cubicBezTo>
                  <a:cubicBezTo>
                    <a:pt x="40" y="41"/>
                    <a:pt x="37" y="43"/>
                    <a:pt x="35" y="43"/>
                  </a:cubicBezTo>
                  <a:cubicBezTo>
                    <a:pt x="32" y="43"/>
                    <a:pt x="30" y="42"/>
                    <a:pt x="29" y="40"/>
                  </a:cubicBezTo>
                  <a:cubicBezTo>
                    <a:pt x="28" y="39"/>
                    <a:pt x="28" y="38"/>
                    <a:pt x="27" y="37"/>
                  </a:cubicBezTo>
                  <a:cubicBezTo>
                    <a:pt x="27" y="36"/>
                    <a:pt x="26" y="35"/>
                    <a:pt x="26" y="34"/>
                  </a:cubicBezTo>
                  <a:cubicBezTo>
                    <a:pt x="26" y="33"/>
                    <a:pt x="28" y="29"/>
                    <a:pt x="30" y="22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2" y="9"/>
                    <a:pt x="29" y="12"/>
                  </a:cubicBezTo>
                  <a:cubicBezTo>
                    <a:pt x="26" y="15"/>
                    <a:pt x="23" y="19"/>
                    <a:pt x="20" y="24"/>
                  </a:cubicBezTo>
                  <a:cubicBezTo>
                    <a:pt x="19" y="24"/>
                    <a:pt x="18" y="26"/>
                    <a:pt x="18" y="27"/>
                  </a:cubicBezTo>
                  <a:cubicBezTo>
                    <a:pt x="17" y="28"/>
                    <a:pt x="16" y="29"/>
                    <a:pt x="15" y="31"/>
                  </a:cubicBezTo>
                  <a:cubicBezTo>
                    <a:pt x="14" y="33"/>
                    <a:pt x="13" y="35"/>
                    <a:pt x="12" y="36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40"/>
                    <a:pt x="10" y="41"/>
                    <a:pt x="8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2" y="42"/>
                    <a:pt x="2" y="42"/>
                    <a:pt x="1" y="42"/>
                  </a:cubicBezTo>
                  <a:cubicBezTo>
                    <a:pt x="1" y="41"/>
                    <a:pt x="0" y="40"/>
                    <a:pt x="0" y="4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8"/>
                    <a:pt x="0" y="38"/>
                    <a:pt x="1" y="3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4"/>
                    <a:pt x="11" y="3"/>
                    <a:pt x="12" y="3"/>
                  </a:cubicBezTo>
                  <a:cubicBezTo>
                    <a:pt x="12" y="2"/>
                    <a:pt x="13" y="2"/>
                    <a:pt x="14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1"/>
                    <a:pt x="21" y="1"/>
                  </a:cubicBezTo>
                  <a:cubicBezTo>
                    <a:pt x="21" y="1"/>
                    <a:pt x="21" y="1"/>
                    <a:pt x="21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4"/>
                    <a:pt x="21" y="4"/>
                    <a:pt x="21" y="5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20" y="13"/>
                    <a:pt x="23" y="10"/>
                    <a:pt x="26" y="7"/>
                  </a:cubicBezTo>
                  <a:cubicBezTo>
                    <a:pt x="30" y="3"/>
                    <a:pt x="34" y="0"/>
                    <a:pt x="37" y="0"/>
                  </a:cubicBezTo>
                  <a:cubicBezTo>
                    <a:pt x="39" y="0"/>
                    <a:pt x="41" y="1"/>
                    <a:pt x="42" y="3"/>
                  </a:cubicBezTo>
                  <a:cubicBezTo>
                    <a:pt x="44" y="4"/>
                    <a:pt x="45" y="6"/>
                    <a:pt x="45" y="8"/>
                  </a:cubicBezTo>
                  <a:cubicBezTo>
                    <a:pt x="45" y="9"/>
                    <a:pt x="44" y="11"/>
                    <a:pt x="44" y="12"/>
                  </a:cubicBezTo>
                  <a:cubicBezTo>
                    <a:pt x="44" y="14"/>
                    <a:pt x="43" y="17"/>
                    <a:pt x="42" y="20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29"/>
                    <a:pt x="37" y="33"/>
                    <a:pt x="37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41" y="33"/>
                    <a:pt x="45" y="29"/>
                  </a:cubicBezTo>
                  <a:cubicBezTo>
                    <a:pt x="48" y="25"/>
                    <a:pt x="54" y="18"/>
                    <a:pt x="61" y="7"/>
                  </a:cubicBezTo>
                  <a:cubicBezTo>
                    <a:pt x="63" y="10"/>
                    <a:pt x="63" y="10"/>
                    <a:pt x="63" y="10"/>
                  </a:cubicBezTo>
                  <a:lnTo>
                    <a:pt x="63" y="1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27" name="Freeform 147"/>
            <p:cNvSpPr>
              <a:spLocks noEditPoints="1"/>
            </p:cNvSpPr>
            <p:nvPr/>
          </p:nvSpPr>
          <p:spPr bwMode="auto">
            <a:xfrm>
              <a:off x="5001996" y="2597504"/>
              <a:ext cx="220510" cy="341057"/>
            </a:xfrm>
            <a:custGeom>
              <a:avLst/>
              <a:gdLst>
                <a:gd name="T0" fmla="*/ 71 w 72"/>
                <a:gd name="T1" fmla="*/ 4 h 83"/>
                <a:gd name="T2" fmla="*/ 66 w 72"/>
                <a:gd name="T3" fmla="*/ 9 h 83"/>
                <a:gd name="T4" fmla="*/ 60 w 72"/>
                <a:gd name="T5" fmla="*/ 11 h 83"/>
                <a:gd name="T6" fmla="*/ 54 w 72"/>
                <a:gd name="T7" fmla="*/ 11 h 83"/>
                <a:gd name="T8" fmla="*/ 32 w 72"/>
                <a:gd name="T9" fmla="*/ 10 h 83"/>
                <a:gd name="T10" fmla="*/ 11 w 72"/>
                <a:gd name="T11" fmla="*/ 13 h 83"/>
                <a:gd name="T12" fmla="*/ 9 w 72"/>
                <a:gd name="T13" fmla="*/ 30 h 83"/>
                <a:gd name="T14" fmla="*/ 25 w 72"/>
                <a:gd name="T15" fmla="*/ 32 h 83"/>
                <a:gd name="T16" fmla="*/ 37 w 72"/>
                <a:gd name="T17" fmla="*/ 28 h 83"/>
                <a:gd name="T18" fmla="*/ 37 w 72"/>
                <a:gd name="T19" fmla="*/ 33 h 83"/>
                <a:gd name="T20" fmla="*/ 27 w 72"/>
                <a:gd name="T21" fmla="*/ 37 h 83"/>
                <a:gd name="T22" fmla="*/ 18 w 72"/>
                <a:gd name="T23" fmla="*/ 39 h 83"/>
                <a:gd name="T24" fmla="*/ 0 w 72"/>
                <a:gd name="T25" fmla="*/ 22 h 83"/>
                <a:gd name="T26" fmla="*/ 35 w 72"/>
                <a:gd name="T27" fmla="*/ 1 h 83"/>
                <a:gd name="T28" fmla="*/ 61 w 72"/>
                <a:gd name="T29" fmla="*/ 1 h 83"/>
                <a:gd name="T30" fmla="*/ 70 w 72"/>
                <a:gd name="T31" fmla="*/ 0 h 83"/>
                <a:gd name="T32" fmla="*/ 71 w 72"/>
                <a:gd name="T33" fmla="*/ 0 h 83"/>
                <a:gd name="T34" fmla="*/ 66 w 72"/>
                <a:gd name="T35" fmla="*/ 42 h 83"/>
                <a:gd name="T36" fmla="*/ 56 w 72"/>
                <a:gd name="T37" fmla="*/ 50 h 83"/>
                <a:gd name="T38" fmla="*/ 54 w 72"/>
                <a:gd name="T39" fmla="*/ 50 h 83"/>
                <a:gd name="T40" fmla="*/ 50 w 72"/>
                <a:gd name="T41" fmla="*/ 61 h 83"/>
                <a:gd name="T42" fmla="*/ 32 w 72"/>
                <a:gd name="T43" fmla="*/ 80 h 83"/>
                <a:gd name="T44" fmla="*/ 16 w 72"/>
                <a:gd name="T45" fmla="*/ 81 h 83"/>
                <a:gd name="T46" fmla="*/ 17 w 72"/>
                <a:gd name="T47" fmla="*/ 65 h 83"/>
                <a:gd name="T48" fmla="*/ 30 w 72"/>
                <a:gd name="T49" fmla="*/ 54 h 83"/>
                <a:gd name="T50" fmla="*/ 31 w 72"/>
                <a:gd name="T51" fmla="*/ 59 h 83"/>
                <a:gd name="T52" fmla="*/ 23 w 72"/>
                <a:gd name="T53" fmla="*/ 66 h 83"/>
                <a:gd name="T54" fmla="*/ 23 w 72"/>
                <a:gd name="T55" fmla="*/ 73 h 83"/>
                <a:gd name="T56" fmla="*/ 38 w 72"/>
                <a:gd name="T57" fmla="*/ 68 h 83"/>
                <a:gd name="T58" fmla="*/ 36 w 72"/>
                <a:gd name="T59" fmla="*/ 49 h 83"/>
                <a:gd name="T60" fmla="*/ 28 w 72"/>
                <a:gd name="T61" fmla="*/ 47 h 83"/>
                <a:gd name="T62" fmla="*/ 39 w 72"/>
                <a:gd name="T63" fmla="*/ 43 h 83"/>
                <a:gd name="T64" fmla="*/ 50 w 72"/>
                <a:gd name="T65" fmla="*/ 28 h 83"/>
                <a:gd name="T66" fmla="*/ 60 w 72"/>
                <a:gd name="T67" fmla="*/ 11 h 83"/>
                <a:gd name="T68" fmla="*/ 64 w 72"/>
                <a:gd name="T69" fmla="*/ 12 h 83"/>
                <a:gd name="T70" fmla="*/ 64 w 72"/>
                <a:gd name="T71" fmla="*/ 14 h 83"/>
                <a:gd name="T72" fmla="*/ 56 w 72"/>
                <a:gd name="T73" fmla="*/ 42 h 83"/>
                <a:gd name="T74" fmla="*/ 58 w 72"/>
                <a:gd name="T75" fmla="*/ 42 h 83"/>
                <a:gd name="T76" fmla="*/ 63 w 72"/>
                <a:gd name="T77" fmla="*/ 41 h 83"/>
                <a:gd name="T78" fmla="*/ 66 w 72"/>
                <a:gd name="T79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2" h="83">
                  <a:moveTo>
                    <a:pt x="72" y="2"/>
                  </a:moveTo>
                  <a:cubicBezTo>
                    <a:pt x="72" y="3"/>
                    <a:pt x="72" y="3"/>
                    <a:pt x="71" y="4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9"/>
                    <a:pt x="66" y="9"/>
                    <a:pt x="66" y="9"/>
                  </a:cubicBezTo>
                  <a:cubicBezTo>
                    <a:pt x="66" y="10"/>
                    <a:pt x="65" y="10"/>
                    <a:pt x="64" y="11"/>
                  </a:cubicBezTo>
                  <a:cubicBezTo>
                    <a:pt x="63" y="11"/>
                    <a:pt x="61" y="11"/>
                    <a:pt x="60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7" y="11"/>
                    <a:pt x="56" y="11"/>
                    <a:pt x="54" y="11"/>
                  </a:cubicBezTo>
                  <a:cubicBezTo>
                    <a:pt x="47" y="11"/>
                    <a:pt x="43" y="10"/>
                    <a:pt x="41" y="10"/>
                  </a:cubicBezTo>
                  <a:cubicBezTo>
                    <a:pt x="38" y="10"/>
                    <a:pt x="35" y="10"/>
                    <a:pt x="32" y="10"/>
                  </a:cubicBezTo>
                  <a:cubicBezTo>
                    <a:pt x="30" y="10"/>
                    <a:pt x="27" y="10"/>
                    <a:pt x="24" y="9"/>
                  </a:cubicBezTo>
                  <a:cubicBezTo>
                    <a:pt x="19" y="9"/>
                    <a:pt x="14" y="11"/>
                    <a:pt x="11" y="13"/>
                  </a:cubicBezTo>
                  <a:cubicBezTo>
                    <a:pt x="7" y="16"/>
                    <a:pt x="6" y="19"/>
                    <a:pt x="6" y="23"/>
                  </a:cubicBezTo>
                  <a:cubicBezTo>
                    <a:pt x="6" y="26"/>
                    <a:pt x="7" y="28"/>
                    <a:pt x="9" y="30"/>
                  </a:cubicBezTo>
                  <a:cubicBezTo>
                    <a:pt x="11" y="32"/>
                    <a:pt x="14" y="33"/>
                    <a:pt x="18" y="33"/>
                  </a:cubicBezTo>
                  <a:cubicBezTo>
                    <a:pt x="20" y="33"/>
                    <a:pt x="23" y="33"/>
                    <a:pt x="25" y="32"/>
                  </a:cubicBezTo>
                  <a:cubicBezTo>
                    <a:pt x="28" y="31"/>
                    <a:pt x="31" y="30"/>
                    <a:pt x="35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5" y="34"/>
                    <a:pt x="34" y="35"/>
                    <a:pt x="32" y="36"/>
                  </a:cubicBezTo>
                  <a:cubicBezTo>
                    <a:pt x="31" y="36"/>
                    <a:pt x="29" y="37"/>
                    <a:pt x="27" y="37"/>
                  </a:cubicBezTo>
                  <a:cubicBezTo>
                    <a:pt x="26" y="38"/>
                    <a:pt x="24" y="38"/>
                    <a:pt x="23" y="39"/>
                  </a:cubicBezTo>
                  <a:cubicBezTo>
                    <a:pt x="21" y="39"/>
                    <a:pt x="20" y="39"/>
                    <a:pt x="18" y="39"/>
                  </a:cubicBezTo>
                  <a:cubicBezTo>
                    <a:pt x="13" y="39"/>
                    <a:pt x="8" y="37"/>
                    <a:pt x="5" y="34"/>
                  </a:cubicBezTo>
                  <a:cubicBezTo>
                    <a:pt x="2" y="31"/>
                    <a:pt x="0" y="27"/>
                    <a:pt x="0" y="22"/>
                  </a:cubicBezTo>
                  <a:cubicBezTo>
                    <a:pt x="0" y="15"/>
                    <a:pt x="3" y="10"/>
                    <a:pt x="10" y="6"/>
                  </a:cubicBezTo>
                  <a:cubicBezTo>
                    <a:pt x="16" y="3"/>
                    <a:pt x="24" y="1"/>
                    <a:pt x="35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4" y="1"/>
                    <a:pt x="66" y="1"/>
                    <a:pt x="68" y="0"/>
                  </a:cubicBezTo>
                  <a:cubicBezTo>
                    <a:pt x="69" y="0"/>
                    <a:pt x="70" y="0"/>
                    <a:pt x="70" y="0"/>
                  </a:cubicBezTo>
                  <a:cubicBezTo>
                    <a:pt x="70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2" y="1"/>
                    <a:pt x="72" y="1"/>
                    <a:pt x="72" y="2"/>
                  </a:cubicBezTo>
                  <a:close/>
                  <a:moveTo>
                    <a:pt x="66" y="42"/>
                  </a:moveTo>
                  <a:cubicBezTo>
                    <a:pt x="66" y="45"/>
                    <a:pt x="64" y="47"/>
                    <a:pt x="62" y="48"/>
                  </a:cubicBezTo>
                  <a:cubicBezTo>
                    <a:pt x="60" y="49"/>
                    <a:pt x="58" y="50"/>
                    <a:pt x="5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2"/>
                    <a:pt x="53" y="53"/>
                    <a:pt x="52" y="55"/>
                  </a:cubicBezTo>
                  <a:cubicBezTo>
                    <a:pt x="51" y="57"/>
                    <a:pt x="51" y="59"/>
                    <a:pt x="50" y="61"/>
                  </a:cubicBezTo>
                  <a:cubicBezTo>
                    <a:pt x="48" y="64"/>
                    <a:pt x="46" y="68"/>
                    <a:pt x="43" y="71"/>
                  </a:cubicBezTo>
                  <a:cubicBezTo>
                    <a:pt x="40" y="74"/>
                    <a:pt x="36" y="77"/>
                    <a:pt x="32" y="80"/>
                  </a:cubicBezTo>
                  <a:cubicBezTo>
                    <a:pt x="29" y="82"/>
                    <a:pt x="25" y="83"/>
                    <a:pt x="23" y="83"/>
                  </a:cubicBezTo>
                  <a:cubicBezTo>
                    <a:pt x="20" y="83"/>
                    <a:pt x="18" y="82"/>
                    <a:pt x="16" y="81"/>
                  </a:cubicBezTo>
                  <a:cubicBezTo>
                    <a:pt x="14" y="79"/>
                    <a:pt x="13" y="77"/>
                    <a:pt x="13" y="74"/>
                  </a:cubicBezTo>
                  <a:cubicBezTo>
                    <a:pt x="13" y="71"/>
                    <a:pt x="15" y="68"/>
                    <a:pt x="17" y="65"/>
                  </a:cubicBezTo>
                  <a:cubicBezTo>
                    <a:pt x="20" y="62"/>
                    <a:pt x="23" y="58"/>
                    <a:pt x="28" y="55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0" y="60"/>
                    <a:pt x="29" y="61"/>
                    <a:pt x="28" y="62"/>
                  </a:cubicBezTo>
                  <a:cubicBezTo>
                    <a:pt x="26" y="64"/>
                    <a:pt x="24" y="65"/>
                    <a:pt x="23" y="66"/>
                  </a:cubicBezTo>
                  <a:cubicBezTo>
                    <a:pt x="22" y="68"/>
                    <a:pt x="22" y="69"/>
                    <a:pt x="22" y="70"/>
                  </a:cubicBezTo>
                  <a:cubicBezTo>
                    <a:pt x="22" y="71"/>
                    <a:pt x="22" y="72"/>
                    <a:pt x="23" y="73"/>
                  </a:cubicBezTo>
                  <a:cubicBezTo>
                    <a:pt x="24" y="73"/>
                    <a:pt x="25" y="74"/>
                    <a:pt x="27" y="74"/>
                  </a:cubicBezTo>
                  <a:cubicBezTo>
                    <a:pt x="31" y="74"/>
                    <a:pt x="35" y="72"/>
                    <a:pt x="38" y="68"/>
                  </a:cubicBezTo>
                  <a:cubicBezTo>
                    <a:pt x="41" y="64"/>
                    <a:pt x="43" y="58"/>
                    <a:pt x="45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4" y="49"/>
                    <a:pt x="33" y="49"/>
                    <a:pt x="31" y="48"/>
                  </a:cubicBezTo>
                  <a:cubicBezTo>
                    <a:pt x="31" y="48"/>
                    <a:pt x="30" y="48"/>
                    <a:pt x="28" y="47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19"/>
                    <a:pt x="53" y="14"/>
                    <a:pt x="55" y="13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3" y="11"/>
                    <a:pt x="64" y="12"/>
                  </a:cubicBezTo>
                  <a:cubicBezTo>
                    <a:pt x="64" y="12"/>
                    <a:pt x="64" y="13"/>
                    <a:pt x="64" y="13"/>
                  </a:cubicBezTo>
                  <a:cubicBezTo>
                    <a:pt x="64" y="13"/>
                    <a:pt x="64" y="13"/>
                    <a:pt x="64" y="14"/>
                  </a:cubicBezTo>
                  <a:cubicBezTo>
                    <a:pt x="64" y="15"/>
                    <a:pt x="62" y="21"/>
                    <a:pt x="59" y="3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6" y="4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28" name="Freeform 148"/>
            <p:cNvSpPr>
              <a:spLocks noEditPoints="1"/>
            </p:cNvSpPr>
            <p:nvPr/>
          </p:nvSpPr>
          <p:spPr bwMode="auto">
            <a:xfrm>
              <a:off x="5191635" y="2762152"/>
              <a:ext cx="155827" cy="176409"/>
            </a:xfrm>
            <a:custGeom>
              <a:avLst/>
              <a:gdLst>
                <a:gd name="T0" fmla="*/ 51 w 51"/>
                <a:gd name="T1" fmla="*/ 11 h 43"/>
                <a:gd name="T2" fmla="*/ 51 w 51"/>
                <a:gd name="T3" fmla="*/ 13 h 43"/>
                <a:gd name="T4" fmla="*/ 50 w 51"/>
                <a:gd name="T5" fmla="*/ 16 h 43"/>
                <a:gd name="T6" fmla="*/ 48 w 51"/>
                <a:gd name="T7" fmla="*/ 18 h 43"/>
                <a:gd name="T8" fmla="*/ 46 w 51"/>
                <a:gd name="T9" fmla="*/ 22 h 43"/>
                <a:gd name="T10" fmla="*/ 38 w 51"/>
                <a:gd name="T11" fmla="*/ 31 h 43"/>
                <a:gd name="T12" fmla="*/ 30 w 51"/>
                <a:gd name="T13" fmla="*/ 37 h 43"/>
                <a:gd name="T14" fmla="*/ 14 w 51"/>
                <a:gd name="T15" fmla="*/ 43 h 43"/>
                <a:gd name="T16" fmla="*/ 4 w 51"/>
                <a:gd name="T17" fmla="*/ 39 h 43"/>
                <a:gd name="T18" fmla="*/ 0 w 51"/>
                <a:gd name="T19" fmla="*/ 28 h 43"/>
                <a:gd name="T20" fmla="*/ 2 w 51"/>
                <a:gd name="T21" fmla="*/ 18 h 43"/>
                <a:gd name="T22" fmla="*/ 4 w 51"/>
                <a:gd name="T23" fmla="*/ 13 h 43"/>
                <a:gd name="T24" fmla="*/ 8 w 51"/>
                <a:gd name="T25" fmla="*/ 9 h 43"/>
                <a:gd name="T26" fmla="*/ 16 w 51"/>
                <a:gd name="T27" fmla="*/ 2 h 43"/>
                <a:gd name="T28" fmla="*/ 24 w 51"/>
                <a:gd name="T29" fmla="*/ 0 h 43"/>
                <a:gd name="T30" fmla="*/ 32 w 51"/>
                <a:gd name="T31" fmla="*/ 3 h 43"/>
                <a:gd name="T32" fmla="*/ 35 w 51"/>
                <a:gd name="T33" fmla="*/ 9 h 43"/>
                <a:gd name="T34" fmla="*/ 33 w 51"/>
                <a:gd name="T35" fmla="*/ 15 h 43"/>
                <a:gd name="T36" fmla="*/ 28 w 51"/>
                <a:gd name="T37" fmla="*/ 21 h 43"/>
                <a:gd name="T38" fmla="*/ 11 w 51"/>
                <a:gd name="T39" fmla="*/ 30 h 43"/>
                <a:gd name="T40" fmla="*/ 12 w 51"/>
                <a:gd name="T41" fmla="*/ 35 h 43"/>
                <a:gd name="T42" fmla="*/ 17 w 51"/>
                <a:gd name="T43" fmla="*/ 37 h 43"/>
                <a:gd name="T44" fmla="*/ 31 w 51"/>
                <a:gd name="T45" fmla="*/ 29 h 43"/>
                <a:gd name="T46" fmla="*/ 40 w 51"/>
                <a:gd name="T47" fmla="*/ 20 h 43"/>
                <a:gd name="T48" fmla="*/ 49 w 51"/>
                <a:gd name="T49" fmla="*/ 6 h 43"/>
                <a:gd name="T50" fmla="*/ 51 w 51"/>
                <a:gd name="T51" fmla="*/ 10 h 43"/>
                <a:gd name="T52" fmla="*/ 51 w 51"/>
                <a:gd name="T53" fmla="*/ 11 h 43"/>
                <a:gd name="T54" fmla="*/ 25 w 51"/>
                <a:gd name="T55" fmla="*/ 8 h 43"/>
                <a:gd name="T56" fmla="*/ 25 w 51"/>
                <a:gd name="T57" fmla="*/ 7 h 43"/>
                <a:gd name="T58" fmla="*/ 23 w 51"/>
                <a:gd name="T59" fmla="*/ 6 h 43"/>
                <a:gd name="T60" fmla="*/ 20 w 51"/>
                <a:gd name="T61" fmla="*/ 7 h 43"/>
                <a:gd name="T62" fmla="*/ 16 w 51"/>
                <a:gd name="T63" fmla="*/ 11 h 43"/>
                <a:gd name="T64" fmla="*/ 11 w 51"/>
                <a:gd name="T65" fmla="*/ 24 h 43"/>
                <a:gd name="T66" fmla="*/ 21 w 51"/>
                <a:gd name="T67" fmla="*/ 18 h 43"/>
                <a:gd name="T68" fmla="*/ 25 w 51"/>
                <a:gd name="T69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3">
                  <a:moveTo>
                    <a:pt x="51" y="11"/>
                  </a:moveTo>
                  <a:cubicBezTo>
                    <a:pt x="51" y="12"/>
                    <a:pt x="51" y="12"/>
                    <a:pt x="51" y="13"/>
                  </a:cubicBezTo>
                  <a:cubicBezTo>
                    <a:pt x="50" y="14"/>
                    <a:pt x="50" y="15"/>
                    <a:pt x="50" y="16"/>
                  </a:cubicBezTo>
                  <a:cubicBezTo>
                    <a:pt x="49" y="17"/>
                    <a:pt x="48" y="18"/>
                    <a:pt x="48" y="18"/>
                  </a:cubicBezTo>
                  <a:cubicBezTo>
                    <a:pt x="47" y="19"/>
                    <a:pt x="47" y="20"/>
                    <a:pt x="46" y="22"/>
                  </a:cubicBezTo>
                  <a:cubicBezTo>
                    <a:pt x="43" y="25"/>
                    <a:pt x="41" y="28"/>
                    <a:pt x="38" y="31"/>
                  </a:cubicBezTo>
                  <a:cubicBezTo>
                    <a:pt x="36" y="33"/>
                    <a:pt x="33" y="36"/>
                    <a:pt x="30" y="37"/>
                  </a:cubicBezTo>
                  <a:cubicBezTo>
                    <a:pt x="25" y="41"/>
                    <a:pt x="20" y="43"/>
                    <a:pt x="14" y="43"/>
                  </a:cubicBezTo>
                  <a:cubicBezTo>
                    <a:pt x="10" y="43"/>
                    <a:pt x="6" y="42"/>
                    <a:pt x="4" y="39"/>
                  </a:cubicBezTo>
                  <a:cubicBezTo>
                    <a:pt x="1" y="36"/>
                    <a:pt x="0" y="32"/>
                    <a:pt x="0" y="28"/>
                  </a:cubicBezTo>
                  <a:cubicBezTo>
                    <a:pt x="0" y="24"/>
                    <a:pt x="1" y="21"/>
                    <a:pt x="2" y="18"/>
                  </a:cubicBezTo>
                  <a:cubicBezTo>
                    <a:pt x="3" y="16"/>
                    <a:pt x="3" y="15"/>
                    <a:pt x="4" y="13"/>
                  </a:cubicBezTo>
                  <a:cubicBezTo>
                    <a:pt x="5" y="12"/>
                    <a:pt x="6" y="10"/>
                    <a:pt x="8" y="9"/>
                  </a:cubicBezTo>
                  <a:cubicBezTo>
                    <a:pt x="10" y="6"/>
                    <a:pt x="13" y="4"/>
                    <a:pt x="16" y="2"/>
                  </a:cubicBezTo>
                  <a:cubicBezTo>
                    <a:pt x="19" y="1"/>
                    <a:pt x="22" y="0"/>
                    <a:pt x="24" y="0"/>
                  </a:cubicBezTo>
                  <a:cubicBezTo>
                    <a:pt x="27" y="0"/>
                    <a:pt x="30" y="1"/>
                    <a:pt x="32" y="3"/>
                  </a:cubicBezTo>
                  <a:cubicBezTo>
                    <a:pt x="34" y="4"/>
                    <a:pt x="35" y="7"/>
                    <a:pt x="35" y="9"/>
                  </a:cubicBezTo>
                  <a:cubicBezTo>
                    <a:pt x="35" y="11"/>
                    <a:pt x="34" y="13"/>
                    <a:pt x="33" y="15"/>
                  </a:cubicBezTo>
                  <a:cubicBezTo>
                    <a:pt x="32" y="17"/>
                    <a:pt x="30" y="19"/>
                    <a:pt x="28" y="21"/>
                  </a:cubicBezTo>
                  <a:cubicBezTo>
                    <a:pt x="23" y="25"/>
                    <a:pt x="17" y="28"/>
                    <a:pt x="11" y="30"/>
                  </a:cubicBezTo>
                  <a:cubicBezTo>
                    <a:pt x="11" y="32"/>
                    <a:pt x="11" y="34"/>
                    <a:pt x="12" y="35"/>
                  </a:cubicBezTo>
                  <a:cubicBezTo>
                    <a:pt x="14" y="36"/>
                    <a:pt x="15" y="37"/>
                    <a:pt x="17" y="37"/>
                  </a:cubicBezTo>
                  <a:cubicBezTo>
                    <a:pt x="21" y="37"/>
                    <a:pt x="26" y="34"/>
                    <a:pt x="31" y="29"/>
                  </a:cubicBezTo>
                  <a:cubicBezTo>
                    <a:pt x="34" y="27"/>
                    <a:pt x="37" y="24"/>
                    <a:pt x="40" y="20"/>
                  </a:cubicBezTo>
                  <a:cubicBezTo>
                    <a:pt x="43" y="17"/>
                    <a:pt x="46" y="12"/>
                    <a:pt x="49" y="6"/>
                  </a:cubicBezTo>
                  <a:cubicBezTo>
                    <a:pt x="51" y="10"/>
                    <a:pt x="51" y="10"/>
                    <a:pt x="51" y="10"/>
                  </a:cubicBezTo>
                  <a:lnTo>
                    <a:pt x="51" y="11"/>
                  </a:lnTo>
                  <a:close/>
                  <a:moveTo>
                    <a:pt x="25" y="8"/>
                  </a:moveTo>
                  <a:cubicBezTo>
                    <a:pt x="25" y="8"/>
                    <a:pt x="25" y="7"/>
                    <a:pt x="25" y="7"/>
                  </a:cubicBezTo>
                  <a:cubicBezTo>
                    <a:pt x="24" y="6"/>
                    <a:pt x="24" y="6"/>
                    <a:pt x="23" y="6"/>
                  </a:cubicBezTo>
                  <a:cubicBezTo>
                    <a:pt x="22" y="6"/>
                    <a:pt x="21" y="6"/>
                    <a:pt x="20" y="7"/>
                  </a:cubicBezTo>
                  <a:cubicBezTo>
                    <a:pt x="18" y="8"/>
                    <a:pt x="17" y="10"/>
                    <a:pt x="16" y="11"/>
                  </a:cubicBezTo>
                  <a:cubicBezTo>
                    <a:pt x="14" y="15"/>
                    <a:pt x="12" y="19"/>
                    <a:pt x="11" y="24"/>
                  </a:cubicBezTo>
                  <a:cubicBezTo>
                    <a:pt x="15" y="23"/>
                    <a:pt x="18" y="21"/>
                    <a:pt x="21" y="18"/>
                  </a:cubicBezTo>
                  <a:cubicBezTo>
                    <a:pt x="24" y="15"/>
                    <a:pt x="25" y="12"/>
                    <a:pt x="25" y="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29" name="Freeform 149"/>
            <p:cNvSpPr/>
            <p:nvPr/>
          </p:nvSpPr>
          <p:spPr bwMode="auto">
            <a:xfrm>
              <a:off x="5307771" y="2762152"/>
              <a:ext cx="158768" cy="176409"/>
            </a:xfrm>
            <a:custGeom>
              <a:avLst/>
              <a:gdLst>
                <a:gd name="T0" fmla="*/ 52 w 52"/>
                <a:gd name="T1" fmla="*/ 10 h 43"/>
                <a:gd name="T2" fmla="*/ 52 w 52"/>
                <a:gd name="T3" fmla="*/ 12 h 43"/>
                <a:gd name="T4" fmla="*/ 51 w 52"/>
                <a:gd name="T5" fmla="*/ 15 h 43"/>
                <a:gd name="T6" fmla="*/ 49 w 52"/>
                <a:gd name="T7" fmla="*/ 19 h 43"/>
                <a:gd name="T8" fmla="*/ 46 w 52"/>
                <a:gd name="T9" fmla="*/ 23 h 43"/>
                <a:gd name="T10" fmla="*/ 40 w 52"/>
                <a:gd name="T11" fmla="*/ 30 h 43"/>
                <a:gd name="T12" fmla="*/ 34 w 52"/>
                <a:gd name="T13" fmla="*/ 35 h 43"/>
                <a:gd name="T14" fmla="*/ 23 w 52"/>
                <a:gd name="T15" fmla="*/ 40 h 43"/>
                <a:gd name="T16" fmla="*/ 18 w 52"/>
                <a:gd name="T17" fmla="*/ 42 h 43"/>
                <a:gd name="T18" fmla="*/ 12 w 52"/>
                <a:gd name="T19" fmla="*/ 43 h 43"/>
                <a:gd name="T20" fmla="*/ 3 w 52"/>
                <a:gd name="T21" fmla="*/ 41 h 43"/>
                <a:gd name="T22" fmla="*/ 0 w 52"/>
                <a:gd name="T23" fmla="*/ 35 h 43"/>
                <a:gd name="T24" fmla="*/ 2 w 52"/>
                <a:gd name="T25" fmla="*/ 30 h 43"/>
                <a:gd name="T26" fmla="*/ 8 w 52"/>
                <a:gd name="T27" fmla="*/ 28 h 43"/>
                <a:gd name="T28" fmla="*/ 9 w 52"/>
                <a:gd name="T29" fmla="*/ 29 h 43"/>
                <a:gd name="T30" fmla="*/ 12 w 52"/>
                <a:gd name="T31" fmla="*/ 30 h 43"/>
                <a:gd name="T32" fmla="*/ 12 w 52"/>
                <a:gd name="T33" fmla="*/ 32 h 43"/>
                <a:gd name="T34" fmla="*/ 11 w 52"/>
                <a:gd name="T35" fmla="*/ 34 h 43"/>
                <a:gd name="T36" fmla="*/ 10 w 52"/>
                <a:gd name="T37" fmla="*/ 35 h 43"/>
                <a:gd name="T38" fmla="*/ 11 w 52"/>
                <a:gd name="T39" fmla="*/ 36 h 43"/>
                <a:gd name="T40" fmla="*/ 14 w 52"/>
                <a:gd name="T41" fmla="*/ 37 h 43"/>
                <a:gd name="T42" fmla="*/ 20 w 52"/>
                <a:gd name="T43" fmla="*/ 35 h 43"/>
                <a:gd name="T44" fmla="*/ 22 w 52"/>
                <a:gd name="T45" fmla="*/ 31 h 43"/>
                <a:gd name="T46" fmla="*/ 21 w 52"/>
                <a:gd name="T47" fmla="*/ 29 h 43"/>
                <a:gd name="T48" fmla="*/ 16 w 52"/>
                <a:gd name="T49" fmla="*/ 24 h 43"/>
                <a:gd name="T50" fmla="*/ 12 w 52"/>
                <a:gd name="T51" fmla="*/ 21 h 43"/>
                <a:gd name="T52" fmla="*/ 9 w 52"/>
                <a:gd name="T53" fmla="*/ 18 h 43"/>
                <a:gd name="T54" fmla="*/ 7 w 52"/>
                <a:gd name="T55" fmla="*/ 13 h 43"/>
                <a:gd name="T56" fmla="*/ 13 w 52"/>
                <a:gd name="T57" fmla="*/ 4 h 43"/>
                <a:gd name="T58" fmla="*/ 25 w 52"/>
                <a:gd name="T59" fmla="*/ 0 h 43"/>
                <a:gd name="T60" fmla="*/ 29 w 52"/>
                <a:gd name="T61" fmla="*/ 0 h 43"/>
                <a:gd name="T62" fmla="*/ 32 w 52"/>
                <a:gd name="T63" fmla="*/ 1 h 43"/>
                <a:gd name="T64" fmla="*/ 35 w 52"/>
                <a:gd name="T65" fmla="*/ 7 h 43"/>
                <a:gd name="T66" fmla="*/ 32 w 52"/>
                <a:gd name="T67" fmla="*/ 12 h 43"/>
                <a:gd name="T68" fmla="*/ 29 w 52"/>
                <a:gd name="T69" fmla="*/ 13 h 43"/>
                <a:gd name="T70" fmla="*/ 25 w 52"/>
                <a:gd name="T71" fmla="*/ 14 h 43"/>
                <a:gd name="T72" fmla="*/ 23 w 52"/>
                <a:gd name="T73" fmla="*/ 11 h 43"/>
                <a:gd name="T74" fmla="*/ 25 w 52"/>
                <a:gd name="T75" fmla="*/ 9 h 43"/>
                <a:gd name="T76" fmla="*/ 26 w 52"/>
                <a:gd name="T77" fmla="*/ 7 h 43"/>
                <a:gd name="T78" fmla="*/ 25 w 52"/>
                <a:gd name="T79" fmla="*/ 6 h 43"/>
                <a:gd name="T80" fmla="*/ 23 w 52"/>
                <a:gd name="T81" fmla="*/ 6 h 43"/>
                <a:gd name="T82" fmla="*/ 19 w 52"/>
                <a:gd name="T83" fmla="*/ 7 h 43"/>
                <a:gd name="T84" fmla="*/ 17 w 52"/>
                <a:gd name="T85" fmla="*/ 10 h 43"/>
                <a:gd name="T86" fmla="*/ 22 w 52"/>
                <a:gd name="T87" fmla="*/ 16 h 43"/>
                <a:gd name="T88" fmla="*/ 26 w 52"/>
                <a:gd name="T89" fmla="*/ 18 h 43"/>
                <a:gd name="T90" fmla="*/ 28 w 52"/>
                <a:gd name="T91" fmla="*/ 20 h 43"/>
                <a:gd name="T92" fmla="*/ 30 w 52"/>
                <a:gd name="T93" fmla="*/ 23 h 43"/>
                <a:gd name="T94" fmla="*/ 32 w 52"/>
                <a:gd name="T95" fmla="*/ 28 h 43"/>
                <a:gd name="T96" fmla="*/ 31 w 52"/>
                <a:gd name="T97" fmla="*/ 32 h 43"/>
                <a:gd name="T98" fmla="*/ 31 w 52"/>
                <a:gd name="T99" fmla="*/ 33 h 43"/>
                <a:gd name="T100" fmla="*/ 30 w 52"/>
                <a:gd name="T101" fmla="*/ 34 h 43"/>
                <a:gd name="T102" fmla="*/ 32 w 52"/>
                <a:gd name="T103" fmla="*/ 33 h 43"/>
                <a:gd name="T104" fmla="*/ 31 w 52"/>
                <a:gd name="T105" fmla="*/ 32 h 43"/>
                <a:gd name="T106" fmla="*/ 36 w 52"/>
                <a:gd name="T107" fmla="*/ 26 h 43"/>
                <a:gd name="T108" fmla="*/ 50 w 52"/>
                <a:gd name="T109" fmla="*/ 6 h 43"/>
                <a:gd name="T110" fmla="*/ 52 w 52"/>
                <a:gd name="T111" fmla="*/ 8 h 43"/>
                <a:gd name="T112" fmla="*/ 52 w 52"/>
                <a:gd name="T113" fmla="*/ 9 h 43"/>
                <a:gd name="T114" fmla="*/ 52 w 52"/>
                <a:gd name="T115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" h="43">
                  <a:moveTo>
                    <a:pt x="52" y="10"/>
                  </a:moveTo>
                  <a:cubicBezTo>
                    <a:pt x="52" y="11"/>
                    <a:pt x="52" y="11"/>
                    <a:pt x="52" y="12"/>
                  </a:cubicBezTo>
                  <a:cubicBezTo>
                    <a:pt x="52" y="13"/>
                    <a:pt x="52" y="14"/>
                    <a:pt x="51" y="15"/>
                  </a:cubicBezTo>
                  <a:cubicBezTo>
                    <a:pt x="50" y="16"/>
                    <a:pt x="50" y="18"/>
                    <a:pt x="49" y="19"/>
                  </a:cubicBezTo>
                  <a:cubicBezTo>
                    <a:pt x="48" y="20"/>
                    <a:pt x="47" y="21"/>
                    <a:pt x="46" y="23"/>
                  </a:cubicBezTo>
                  <a:cubicBezTo>
                    <a:pt x="44" y="25"/>
                    <a:pt x="42" y="28"/>
                    <a:pt x="40" y="30"/>
                  </a:cubicBezTo>
                  <a:cubicBezTo>
                    <a:pt x="38" y="32"/>
                    <a:pt x="36" y="34"/>
                    <a:pt x="34" y="35"/>
                  </a:cubicBezTo>
                  <a:cubicBezTo>
                    <a:pt x="31" y="38"/>
                    <a:pt x="27" y="40"/>
                    <a:pt x="23" y="40"/>
                  </a:cubicBezTo>
                  <a:cubicBezTo>
                    <a:pt x="21" y="41"/>
                    <a:pt x="19" y="42"/>
                    <a:pt x="18" y="42"/>
                  </a:cubicBezTo>
                  <a:cubicBezTo>
                    <a:pt x="16" y="43"/>
                    <a:pt x="14" y="43"/>
                    <a:pt x="12" y="43"/>
                  </a:cubicBezTo>
                  <a:cubicBezTo>
                    <a:pt x="9" y="43"/>
                    <a:pt x="6" y="42"/>
                    <a:pt x="3" y="41"/>
                  </a:cubicBezTo>
                  <a:cubicBezTo>
                    <a:pt x="1" y="39"/>
                    <a:pt x="0" y="37"/>
                    <a:pt x="0" y="35"/>
                  </a:cubicBezTo>
                  <a:cubicBezTo>
                    <a:pt x="0" y="33"/>
                    <a:pt x="1" y="32"/>
                    <a:pt x="2" y="30"/>
                  </a:cubicBezTo>
                  <a:cubicBezTo>
                    <a:pt x="4" y="29"/>
                    <a:pt x="6" y="28"/>
                    <a:pt x="8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1" y="29"/>
                    <a:pt x="12" y="30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3"/>
                    <a:pt x="11" y="33"/>
                    <a:pt x="11" y="34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1" y="36"/>
                    <a:pt x="11" y="36"/>
                  </a:cubicBezTo>
                  <a:cubicBezTo>
                    <a:pt x="12" y="37"/>
                    <a:pt x="13" y="37"/>
                    <a:pt x="14" y="37"/>
                  </a:cubicBezTo>
                  <a:cubicBezTo>
                    <a:pt x="17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1"/>
                    <a:pt x="22" y="30"/>
                    <a:pt x="21" y="29"/>
                  </a:cubicBezTo>
                  <a:cubicBezTo>
                    <a:pt x="21" y="28"/>
                    <a:pt x="19" y="26"/>
                    <a:pt x="16" y="24"/>
                  </a:cubicBezTo>
                  <a:cubicBezTo>
                    <a:pt x="14" y="23"/>
                    <a:pt x="13" y="22"/>
                    <a:pt x="12" y="21"/>
                  </a:cubicBezTo>
                  <a:cubicBezTo>
                    <a:pt x="10" y="20"/>
                    <a:pt x="10" y="19"/>
                    <a:pt x="9" y="18"/>
                  </a:cubicBezTo>
                  <a:cubicBezTo>
                    <a:pt x="8" y="16"/>
                    <a:pt x="7" y="15"/>
                    <a:pt x="7" y="13"/>
                  </a:cubicBezTo>
                  <a:cubicBezTo>
                    <a:pt x="7" y="9"/>
                    <a:pt x="9" y="6"/>
                    <a:pt x="13" y="4"/>
                  </a:cubicBezTo>
                  <a:cubicBezTo>
                    <a:pt x="16" y="1"/>
                    <a:pt x="21" y="0"/>
                    <a:pt x="25" y="0"/>
                  </a:cubicBezTo>
                  <a:cubicBezTo>
                    <a:pt x="27" y="0"/>
                    <a:pt x="28" y="0"/>
                    <a:pt x="29" y="0"/>
                  </a:cubicBezTo>
                  <a:cubicBezTo>
                    <a:pt x="30" y="0"/>
                    <a:pt x="31" y="1"/>
                    <a:pt x="32" y="1"/>
                  </a:cubicBezTo>
                  <a:cubicBezTo>
                    <a:pt x="34" y="3"/>
                    <a:pt x="35" y="4"/>
                    <a:pt x="35" y="7"/>
                  </a:cubicBezTo>
                  <a:cubicBezTo>
                    <a:pt x="35" y="8"/>
                    <a:pt x="34" y="10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5" y="14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9"/>
                    <a:pt x="25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7"/>
                    <a:pt x="25" y="6"/>
                    <a:pt x="25" y="6"/>
                  </a:cubicBezTo>
                  <a:cubicBezTo>
                    <a:pt x="25" y="6"/>
                    <a:pt x="24" y="6"/>
                    <a:pt x="23" y="6"/>
                  </a:cubicBezTo>
                  <a:cubicBezTo>
                    <a:pt x="21" y="6"/>
                    <a:pt x="19" y="6"/>
                    <a:pt x="19" y="7"/>
                  </a:cubicBezTo>
                  <a:cubicBezTo>
                    <a:pt x="18" y="8"/>
                    <a:pt x="17" y="9"/>
                    <a:pt x="17" y="10"/>
                  </a:cubicBezTo>
                  <a:cubicBezTo>
                    <a:pt x="17" y="11"/>
                    <a:pt x="19" y="13"/>
                    <a:pt x="22" y="16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7" y="19"/>
                    <a:pt x="27" y="19"/>
                    <a:pt x="28" y="20"/>
                  </a:cubicBezTo>
                  <a:cubicBezTo>
                    <a:pt x="29" y="21"/>
                    <a:pt x="30" y="22"/>
                    <a:pt x="30" y="23"/>
                  </a:cubicBezTo>
                  <a:cubicBezTo>
                    <a:pt x="31" y="25"/>
                    <a:pt x="32" y="27"/>
                    <a:pt x="32" y="28"/>
                  </a:cubicBezTo>
                  <a:cubicBezTo>
                    <a:pt x="32" y="30"/>
                    <a:pt x="32" y="31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0" y="34"/>
                    <a:pt x="30" y="34"/>
                  </a:cubicBezTo>
                  <a:cubicBezTo>
                    <a:pt x="31" y="33"/>
                    <a:pt x="31" y="33"/>
                    <a:pt x="32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3" y="30"/>
                    <a:pt x="35" y="28"/>
                    <a:pt x="36" y="26"/>
                  </a:cubicBezTo>
                  <a:cubicBezTo>
                    <a:pt x="40" y="22"/>
                    <a:pt x="45" y="15"/>
                    <a:pt x="50" y="6"/>
                  </a:cubicBezTo>
                  <a:cubicBezTo>
                    <a:pt x="51" y="7"/>
                    <a:pt x="51" y="7"/>
                    <a:pt x="52" y="8"/>
                  </a:cubicBezTo>
                  <a:cubicBezTo>
                    <a:pt x="52" y="8"/>
                    <a:pt x="52" y="9"/>
                    <a:pt x="52" y="9"/>
                  </a:cubicBezTo>
                  <a:lnTo>
                    <a:pt x="52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30" name="Freeform 150"/>
            <p:cNvSpPr/>
            <p:nvPr/>
          </p:nvSpPr>
          <p:spPr bwMode="auto">
            <a:xfrm>
              <a:off x="5435666" y="2701388"/>
              <a:ext cx="116135" cy="237172"/>
            </a:xfrm>
            <a:custGeom>
              <a:avLst/>
              <a:gdLst>
                <a:gd name="T0" fmla="*/ 38 w 38"/>
                <a:gd name="T1" fmla="*/ 26 h 58"/>
                <a:gd name="T2" fmla="*/ 32 w 38"/>
                <a:gd name="T3" fmla="*/ 37 h 58"/>
                <a:gd name="T4" fmla="*/ 32 w 38"/>
                <a:gd name="T5" fmla="*/ 37 h 58"/>
                <a:gd name="T6" fmla="*/ 25 w 38"/>
                <a:gd name="T7" fmla="*/ 46 h 58"/>
                <a:gd name="T8" fmla="*/ 19 w 38"/>
                <a:gd name="T9" fmla="*/ 53 h 58"/>
                <a:gd name="T10" fmla="*/ 9 w 38"/>
                <a:gd name="T11" fmla="*/ 58 h 58"/>
                <a:gd name="T12" fmla="*/ 5 w 38"/>
                <a:gd name="T13" fmla="*/ 57 h 58"/>
                <a:gd name="T14" fmla="*/ 2 w 38"/>
                <a:gd name="T15" fmla="*/ 56 h 58"/>
                <a:gd name="T16" fmla="*/ 0 w 38"/>
                <a:gd name="T17" fmla="*/ 49 h 58"/>
                <a:gd name="T18" fmla="*/ 0 w 38"/>
                <a:gd name="T19" fmla="*/ 45 h 58"/>
                <a:gd name="T20" fmla="*/ 2 w 38"/>
                <a:gd name="T21" fmla="*/ 38 h 58"/>
                <a:gd name="T22" fmla="*/ 6 w 38"/>
                <a:gd name="T23" fmla="*/ 24 h 58"/>
                <a:gd name="T24" fmla="*/ 1 w 38"/>
                <a:gd name="T25" fmla="*/ 24 h 58"/>
                <a:gd name="T26" fmla="*/ 0 w 38"/>
                <a:gd name="T27" fmla="*/ 22 h 58"/>
                <a:gd name="T28" fmla="*/ 1 w 38"/>
                <a:gd name="T29" fmla="*/ 19 h 58"/>
                <a:gd name="T30" fmla="*/ 3 w 38"/>
                <a:gd name="T31" fmla="*/ 18 h 58"/>
                <a:gd name="T32" fmla="*/ 8 w 38"/>
                <a:gd name="T33" fmla="*/ 18 h 58"/>
                <a:gd name="T34" fmla="*/ 12 w 38"/>
                <a:gd name="T35" fmla="*/ 4 h 58"/>
                <a:gd name="T36" fmla="*/ 14 w 38"/>
                <a:gd name="T37" fmla="*/ 2 h 58"/>
                <a:gd name="T38" fmla="*/ 15 w 38"/>
                <a:gd name="T39" fmla="*/ 1 h 58"/>
                <a:gd name="T40" fmla="*/ 20 w 38"/>
                <a:gd name="T41" fmla="*/ 0 h 58"/>
                <a:gd name="T42" fmla="*/ 20 w 38"/>
                <a:gd name="T43" fmla="*/ 0 h 58"/>
                <a:gd name="T44" fmla="*/ 22 w 38"/>
                <a:gd name="T45" fmla="*/ 1 h 58"/>
                <a:gd name="T46" fmla="*/ 23 w 38"/>
                <a:gd name="T47" fmla="*/ 2 h 58"/>
                <a:gd name="T48" fmla="*/ 23 w 38"/>
                <a:gd name="T49" fmla="*/ 3 h 58"/>
                <a:gd name="T50" fmla="*/ 23 w 38"/>
                <a:gd name="T51" fmla="*/ 4 h 58"/>
                <a:gd name="T52" fmla="*/ 19 w 38"/>
                <a:gd name="T53" fmla="*/ 18 h 58"/>
                <a:gd name="T54" fmla="*/ 24 w 38"/>
                <a:gd name="T55" fmla="*/ 18 h 58"/>
                <a:gd name="T56" fmla="*/ 24 w 38"/>
                <a:gd name="T57" fmla="*/ 20 h 58"/>
                <a:gd name="T58" fmla="*/ 24 w 38"/>
                <a:gd name="T59" fmla="*/ 23 h 58"/>
                <a:gd name="T60" fmla="*/ 22 w 38"/>
                <a:gd name="T61" fmla="*/ 24 h 58"/>
                <a:gd name="T62" fmla="*/ 17 w 38"/>
                <a:gd name="T63" fmla="*/ 24 h 58"/>
                <a:gd name="T64" fmla="*/ 11 w 38"/>
                <a:gd name="T65" fmla="*/ 45 h 58"/>
                <a:gd name="T66" fmla="*/ 10 w 38"/>
                <a:gd name="T67" fmla="*/ 48 h 58"/>
                <a:gd name="T68" fmla="*/ 10 w 38"/>
                <a:gd name="T69" fmla="*/ 50 h 58"/>
                <a:gd name="T70" fmla="*/ 10 w 38"/>
                <a:gd name="T71" fmla="*/ 51 h 58"/>
                <a:gd name="T72" fmla="*/ 11 w 38"/>
                <a:gd name="T73" fmla="*/ 51 h 58"/>
                <a:gd name="T74" fmla="*/ 15 w 38"/>
                <a:gd name="T75" fmla="*/ 49 h 58"/>
                <a:gd name="T76" fmla="*/ 19 w 38"/>
                <a:gd name="T77" fmla="*/ 45 h 58"/>
                <a:gd name="T78" fmla="*/ 37 w 38"/>
                <a:gd name="T79" fmla="*/ 19 h 58"/>
                <a:gd name="T80" fmla="*/ 38 w 38"/>
                <a:gd name="T81" fmla="*/ 25 h 58"/>
                <a:gd name="T82" fmla="*/ 38 w 38"/>
                <a:gd name="T83" fmla="*/ 2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58">
                  <a:moveTo>
                    <a:pt x="38" y="26"/>
                  </a:moveTo>
                  <a:cubicBezTo>
                    <a:pt x="38" y="28"/>
                    <a:pt x="36" y="32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0" y="41"/>
                    <a:pt x="27" y="44"/>
                    <a:pt x="25" y="46"/>
                  </a:cubicBezTo>
                  <a:cubicBezTo>
                    <a:pt x="23" y="49"/>
                    <a:pt x="21" y="51"/>
                    <a:pt x="19" y="53"/>
                  </a:cubicBezTo>
                  <a:cubicBezTo>
                    <a:pt x="15" y="56"/>
                    <a:pt x="12" y="58"/>
                    <a:pt x="9" y="58"/>
                  </a:cubicBezTo>
                  <a:cubicBezTo>
                    <a:pt x="7" y="58"/>
                    <a:pt x="6" y="58"/>
                    <a:pt x="5" y="57"/>
                  </a:cubicBezTo>
                  <a:cubicBezTo>
                    <a:pt x="4" y="57"/>
                    <a:pt x="3" y="56"/>
                    <a:pt x="2" y="56"/>
                  </a:cubicBezTo>
                  <a:cubicBezTo>
                    <a:pt x="1" y="54"/>
                    <a:pt x="0" y="52"/>
                    <a:pt x="0" y="4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3" y="3"/>
                    <a:pt x="14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3" y="1"/>
                    <a:pt x="23" y="2"/>
                    <a:pt x="23" y="2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6"/>
                    <a:pt x="10" y="47"/>
                    <a:pt x="10" y="48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1"/>
                    <a:pt x="13" y="50"/>
                    <a:pt x="15" y="49"/>
                  </a:cubicBezTo>
                  <a:cubicBezTo>
                    <a:pt x="16" y="48"/>
                    <a:pt x="17" y="47"/>
                    <a:pt x="19" y="45"/>
                  </a:cubicBezTo>
                  <a:cubicBezTo>
                    <a:pt x="23" y="40"/>
                    <a:pt x="29" y="32"/>
                    <a:pt x="37" y="19"/>
                  </a:cubicBezTo>
                  <a:cubicBezTo>
                    <a:pt x="38" y="25"/>
                    <a:pt x="38" y="25"/>
                    <a:pt x="38" y="25"/>
                  </a:cubicBezTo>
                  <a:lnTo>
                    <a:pt x="38" y="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31" name="Freeform 151"/>
            <p:cNvSpPr>
              <a:spLocks noEditPoints="1"/>
            </p:cNvSpPr>
            <p:nvPr/>
          </p:nvSpPr>
          <p:spPr bwMode="auto">
            <a:xfrm>
              <a:off x="5519461" y="2687668"/>
              <a:ext cx="116135" cy="246972"/>
            </a:xfrm>
            <a:custGeom>
              <a:avLst/>
              <a:gdLst>
                <a:gd name="T0" fmla="*/ 38 w 38"/>
                <a:gd name="T1" fmla="*/ 29 h 60"/>
                <a:gd name="T2" fmla="*/ 33 w 38"/>
                <a:gd name="T3" fmla="*/ 39 h 60"/>
                <a:gd name="T4" fmla="*/ 32 w 38"/>
                <a:gd name="T5" fmla="*/ 41 h 60"/>
                <a:gd name="T6" fmla="*/ 19 w 38"/>
                <a:gd name="T7" fmla="*/ 56 h 60"/>
                <a:gd name="T8" fmla="*/ 8 w 38"/>
                <a:gd name="T9" fmla="*/ 60 h 60"/>
                <a:gd name="T10" fmla="*/ 2 w 38"/>
                <a:gd name="T11" fmla="*/ 58 h 60"/>
                <a:gd name="T12" fmla="*/ 0 w 38"/>
                <a:gd name="T13" fmla="*/ 52 h 60"/>
                <a:gd name="T14" fmla="*/ 0 w 38"/>
                <a:gd name="T15" fmla="*/ 49 h 60"/>
                <a:gd name="T16" fmla="*/ 2 w 38"/>
                <a:gd name="T17" fmla="*/ 44 h 60"/>
                <a:gd name="T18" fmla="*/ 9 w 38"/>
                <a:gd name="T19" fmla="*/ 22 h 60"/>
                <a:gd name="T20" fmla="*/ 10 w 38"/>
                <a:gd name="T21" fmla="*/ 20 h 60"/>
                <a:gd name="T22" fmla="*/ 12 w 38"/>
                <a:gd name="T23" fmla="*/ 19 h 60"/>
                <a:gd name="T24" fmla="*/ 16 w 38"/>
                <a:gd name="T25" fmla="*/ 18 h 60"/>
                <a:gd name="T26" fmla="*/ 17 w 38"/>
                <a:gd name="T27" fmla="*/ 18 h 60"/>
                <a:gd name="T28" fmla="*/ 18 w 38"/>
                <a:gd name="T29" fmla="*/ 19 h 60"/>
                <a:gd name="T30" fmla="*/ 19 w 38"/>
                <a:gd name="T31" fmla="*/ 21 h 60"/>
                <a:gd name="T32" fmla="*/ 19 w 38"/>
                <a:gd name="T33" fmla="*/ 21 h 60"/>
                <a:gd name="T34" fmla="*/ 19 w 38"/>
                <a:gd name="T35" fmla="*/ 23 h 60"/>
                <a:gd name="T36" fmla="*/ 12 w 38"/>
                <a:gd name="T37" fmla="*/ 45 h 60"/>
                <a:gd name="T38" fmla="*/ 10 w 38"/>
                <a:gd name="T39" fmla="*/ 50 h 60"/>
                <a:gd name="T40" fmla="*/ 10 w 38"/>
                <a:gd name="T41" fmla="*/ 52 h 60"/>
                <a:gd name="T42" fmla="*/ 10 w 38"/>
                <a:gd name="T43" fmla="*/ 54 h 60"/>
                <a:gd name="T44" fmla="*/ 11 w 38"/>
                <a:gd name="T45" fmla="*/ 54 h 60"/>
                <a:gd name="T46" fmla="*/ 19 w 38"/>
                <a:gd name="T47" fmla="*/ 48 h 60"/>
                <a:gd name="T48" fmla="*/ 37 w 38"/>
                <a:gd name="T49" fmla="*/ 24 h 60"/>
                <a:gd name="T50" fmla="*/ 38 w 38"/>
                <a:gd name="T51" fmla="*/ 28 h 60"/>
                <a:gd name="T52" fmla="*/ 38 w 38"/>
                <a:gd name="T53" fmla="*/ 28 h 60"/>
                <a:gd name="T54" fmla="*/ 38 w 38"/>
                <a:gd name="T55" fmla="*/ 29 h 60"/>
                <a:gd name="T56" fmla="*/ 24 w 38"/>
                <a:gd name="T57" fmla="*/ 6 h 60"/>
                <a:gd name="T58" fmla="*/ 23 w 38"/>
                <a:gd name="T59" fmla="*/ 11 h 60"/>
                <a:gd name="T60" fmla="*/ 20 w 38"/>
                <a:gd name="T61" fmla="*/ 12 h 60"/>
                <a:gd name="T62" fmla="*/ 17 w 38"/>
                <a:gd name="T63" fmla="*/ 12 h 60"/>
                <a:gd name="T64" fmla="*/ 15 w 38"/>
                <a:gd name="T65" fmla="*/ 11 h 60"/>
                <a:gd name="T66" fmla="*/ 12 w 38"/>
                <a:gd name="T67" fmla="*/ 9 h 60"/>
                <a:gd name="T68" fmla="*/ 12 w 38"/>
                <a:gd name="T69" fmla="*/ 7 h 60"/>
                <a:gd name="T70" fmla="*/ 13 w 38"/>
                <a:gd name="T71" fmla="*/ 3 h 60"/>
                <a:gd name="T72" fmla="*/ 15 w 38"/>
                <a:gd name="T73" fmla="*/ 1 h 60"/>
                <a:gd name="T74" fmla="*/ 16 w 38"/>
                <a:gd name="T75" fmla="*/ 0 h 60"/>
                <a:gd name="T76" fmla="*/ 19 w 38"/>
                <a:gd name="T77" fmla="*/ 1 h 60"/>
                <a:gd name="T78" fmla="*/ 20 w 38"/>
                <a:gd name="T79" fmla="*/ 2 h 60"/>
                <a:gd name="T80" fmla="*/ 21 w 38"/>
                <a:gd name="T81" fmla="*/ 3 h 60"/>
                <a:gd name="T82" fmla="*/ 23 w 38"/>
                <a:gd name="T83" fmla="*/ 4 h 60"/>
                <a:gd name="T84" fmla="*/ 24 w 38"/>
                <a:gd name="T85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" h="60">
                  <a:moveTo>
                    <a:pt x="38" y="29"/>
                  </a:moveTo>
                  <a:cubicBezTo>
                    <a:pt x="38" y="31"/>
                    <a:pt x="37" y="34"/>
                    <a:pt x="33" y="39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27" y="48"/>
                    <a:pt x="22" y="53"/>
                    <a:pt x="19" y="56"/>
                  </a:cubicBezTo>
                  <a:cubicBezTo>
                    <a:pt x="15" y="59"/>
                    <a:pt x="11" y="60"/>
                    <a:pt x="8" y="60"/>
                  </a:cubicBezTo>
                  <a:cubicBezTo>
                    <a:pt x="6" y="60"/>
                    <a:pt x="4" y="60"/>
                    <a:pt x="2" y="58"/>
                  </a:cubicBezTo>
                  <a:cubicBezTo>
                    <a:pt x="1" y="56"/>
                    <a:pt x="0" y="54"/>
                    <a:pt x="0" y="5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10" y="20"/>
                  </a:cubicBezTo>
                  <a:cubicBezTo>
                    <a:pt x="11" y="20"/>
                    <a:pt x="11" y="19"/>
                    <a:pt x="12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9"/>
                    <a:pt x="18" y="19"/>
                  </a:cubicBezTo>
                  <a:cubicBezTo>
                    <a:pt x="19" y="20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3" y="54"/>
                    <a:pt x="16" y="52"/>
                    <a:pt x="19" y="48"/>
                  </a:cubicBezTo>
                  <a:cubicBezTo>
                    <a:pt x="23" y="43"/>
                    <a:pt x="29" y="35"/>
                    <a:pt x="37" y="24"/>
                  </a:cubicBezTo>
                  <a:cubicBezTo>
                    <a:pt x="37" y="25"/>
                    <a:pt x="38" y="26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lnTo>
                    <a:pt x="38" y="29"/>
                  </a:lnTo>
                  <a:close/>
                  <a:moveTo>
                    <a:pt x="24" y="6"/>
                  </a:moveTo>
                  <a:cubicBezTo>
                    <a:pt x="24" y="8"/>
                    <a:pt x="24" y="9"/>
                    <a:pt x="23" y="11"/>
                  </a:cubicBezTo>
                  <a:cubicBezTo>
                    <a:pt x="23" y="12"/>
                    <a:pt x="21" y="12"/>
                    <a:pt x="20" y="12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7" y="12"/>
                    <a:pt x="16" y="12"/>
                    <a:pt x="15" y="11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12" y="7"/>
                    <a:pt x="12" y="5"/>
                    <a:pt x="13" y="3"/>
                  </a:cubicBezTo>
                  <a:cubicBezTo>
                    <a:pt x="14" y="2"/>
                    <a:pt x="14" y="1"/>
                    <a:pt x="15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9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2" y="3"/>
                    <a:pt x="23" y="4"/>
                  </a:cubicBezTo>
                  <a:cubicBezTo>
                    <a:pt x="23" y="4"/>
                    <a:pt x="24" y="5"/>
                    <a:pt x="24" y="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32" name="Freeform 152"/>
            <p:cNvSpPr/>
            <p:nvPr/>
          </p:nvSpPr>
          <p:spPr bwMode="auto">
            <a:xfrm>
              <a:off x="5619425" y="2766072"/>
              <a:ext cx="158768" cy="172488"/>
            </a:xfrm>
            <a:custGeom>
              <a:avLst/>
              <a:gdLst>
                <a:gd name="T0" fmla="*/ 52 w 52"/>
                <a:gd name="T1" fmla="*/ 10 h 42"/>
                <a:gd name="T2" fmla="*/ 50 w 52"/>
                <a:gd name="T3" fmla="*/ 15 h 42"/>
                <a:gd name="T4" fmla="*/ 45 w 52"/>
                <a:gd name="T5" fmla="*/ 22 h 42"/>
                <a:gd name="T6" fmla="*/ 37 w 52"/>
                <a:gd name="T7" fmla="*/ 32 h 42"/>
                <a:gd name="T8" fmla="*/ 29 w 52"/>
                <a:gd name="T9" fmla="*/ 35 h 42"/>
                <a:gd name="T10" fmla="*/ 25 w 52"/>
                <a:gd name="T11" fmla="*/ 34 h 42"/>
                <a:gd name="T12" fmla="*/ 24 w 52"/>
                <a:gd name="T13" fmla="*/ 32 h 42"/>
                <a:gd name="T14" fmla="*/ 17 w 52"/>
                <a:gd name="T15" fmla="*/ 39 h 42"/>
                <a:gd name="T16" fmla="*/ 9 w 52"/>
                <a:gd name="T17" fmla="*/ 42 h 42"/>
                <a:gd name="T18" fmla="*/ 2 w 52"/>
                <a:gd name="T19" fmla="*/ 38 h 42"/>
                <a:gd name="T20" fmla="*/ 0 w 52"/>
                <a:gd name="T21" fmla="*/ 26 h 42"/>
                <a:gd name="T22" fmla="*/ 0 w 52"/>
                <a:gd name="T23" fmla="*/ 18 h 42"/>
                <a:gd name="T24" fmla="*/ 1 w 52"/>
                <a:gd name="T25" fmla="*/ 7 h 42"/>
                <a:gd name="T26" fmla="*/ 1 w 52"/>
                <a:gd name="T27" fmla="*/ 6 h 42"/>
                <a:gd name="T28" fmla="*/ 5 w 52"/>
                <a:gd name="T29" fmla="*/ 1 h 42"/>
                <a:gd name="T30" fmla="*/ 8 w 52"/>
                <a:gd name="T31" fmla="*/ 0 h 42"/>
                <a:gd name="T32" fmla="*/ 8 w 52"/>
                <a:gd name="T33" fmla="*/ 0 h 42"/>
                <a:gd name="T34" fmla="*/ 10 w 52"/>
                <a:gd name="T35" fmla="*/ 0 h 42"/>
                <a:gd name="T36" fmla="*/ 11 w 52"/>
                <a:gd name="T37" fmla="*/ 0 h 42"/>
                <a:gd name="T38" fmla="*/ 12 w 52"/>
                <a:gd name="T39" fmla="*/ 2 h 42"/>
                <a:gd name="T40" fmla="*/ 11 w 52"/>
                <a:gd name="T41" fmla="*/ 12 h 42"/>
                <a:gd name="T42" fmla="*/ 10 w 52"/>
                <a:gd name="T43" fmla="*/ 19 h 42"/>
                <a:gd name="T44" fmla="*/ 10 w 52"/>
                <a:gd name="T45" fmla="*/ 26 h 42"/>
                <a:gd name="T46" fmla="*/ 10 w 52"/>
                <a:gd name="T47" fmla="*/ 30 h 42"/>
                <a:gd name="T48" fmla="*/ 11 w 52"/>
                <a:gd name="T49" fmla="*/ 33 h 42"/>
                <a:gd name="T50" fmla="*/ 13 w 52"/>
                <a:gd name="T51" fmla="*/ 34 h 42"/>
                <a:gd name="T52" fmla="*/ 16 w 52"/>
                <a:gd name="T53" fmla="*/ 32 h 42"/>
                <a:gd name="T54" fmla="*/ 21 w 52"/>
                <a:gd name="T55" fmla="*/ 26 h 42"/>
                <a:gd name="T56" fmla="*/ 20 w 52"/>
                <a:gd name="T57" fmla="*/ 24 h 42"/>
                <a:gd name="T58" fmla="*/ 20 w 52"/>
                <a:gd name="T59" fmla="*/ 21 h 42"/>
                <a:gd name="T60" fmla="*/ 24 w 52"/>
                <a:gd name="T61" fmla="*/ 10 h 42"/>
                <a:gd name="T62" fmla="*/ 28 w 52"/>
                <a:gd name="T63" fmla="*/ 5 h 42"/>
                <a:gd name="T64" fmla="*/ 34 w 52"/>
                <a:gd name="T65" fmla="*/ 0 h 42"/>
                <a:gd name="T66" fmla="*/ 36 w 52"/>
                <a:gd name="T67" fmla="*/ 0 h 42"/>
                <a:gd name="T68" fmla="*/ 36 w 52"/>
                <a:gd name="T69" fmla="*/ 2 h 42"/>
                <a:gd name="T70" fmla="*/ 36 w 52"/>
                <a:gd name="T71" fmla="*/ 3 h 42"/>
                <a:gd name="T72" fmla="*/ 36 w 52"/>
                <a:gd name="T73" fmla="*/ 9 h 42"/>
                <a:gd name="T74" fmla="*/ 34 w 52"/>
                <a:gd name="T75" fmla="*/ 15 h 42"/>
                <a:gd name="T76" fmla="*/ 27 w 52"/>
                <a:gd name="T77" fmla="*/ 27 h 42"/>
                <a:gd name="T78" fmla="*/ 28 w 52"/>
                <a:gd name="T79" fmla="*/ 29 h 42"/>
                <a:gd name="T80" fmla="*/ 30 w 52"/>
                <a:gd name="T81" fmla="*/ 30 h 42"/>
                <a:gd name="T82" fmla="*/ 48 w 52"/>
                <a:gd name="T83" fmla="*/ 8 h 42"/>
                <a:gd name="T84" fmla="*/ 50 w 52"/>
                <a:gd name="T85" fmla="*/ 8 h 42"/>
                <a:gd name="T86" fmla="*/ 51 w 52"/>
                <a:gd name="T87" fmla="*/ 10 h 42"/>
                <a:gd name="T88" fmla="*/ 52 w 52"/>
                <a:gd name="T89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" h="42">
                  <a:moveTo>
                    <a:pt x="52" y="10"/>
                  </a:moveTo>
                  <a:cubicBezTo>
                    <a:pt x="52" y="12"/>
                    <a:pt x="51" y="14"/>
                    <a:pt x="50" y="15"/>
                  </a:cubicBezTo>
                  <a:cubicBezTo>
                    <a:pt x="50" y="16"/>
                    <a:pt x="48" y="18"/>
                    <a:pt x="45" y="22"/>
                  </a:cubicBezTo>
                  <a:cubicBezTo>
                    <a:pt x="42" y="27"/>
                    <a:pt x="39" y="31"/>
                    <a:pt x="37" y="32"/>
                  </a:cubicBezTo>
                  <a:cubicBezTo>
                    <a:pt x="34" y="34"/>
                    <a:pt x="32" y="35"/>
                    <a:pt x="29" y="35"/>
                  </a:cubicBezTo>
                  <a:cubicBezTo>
                    <a:pt x="28" y="35"/>
                    <a:pt x="26" y="35"/>
                    <a:pt x="25" y="3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1" y="35"/>
                    <a:pt x="19" y="38"/>
                    <a:pt x="17" y="39"/>
                  </a:cubicBezTo>
                  <a:cubicBezTo>
                    <a:pt x="14" y="41"/>
                    <a:pt x="12" y="42"/>
                    <a:pt x="9" y="42"/>
                  </a:cubicBezTo>
                  <a:cubicBezTo>
                    <a:pt x="6" y="42"/>
                    <a:pt x="4" y="41"/>
                    <a:pt x="2" y="38"/>
                  </a:cubicBezTo>
                  <a:cubicBezTo>
                    <a:pt x="0" y="35"/>
                    <a:pt x="0" y="31"/>
                    <a:pt x="0" y="2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3"/>
                    <a:pt x="3" y="1"/>
                    <a:pt x="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4"/>
                    <a:pt x="12" y="7"/>
                    <a:pt x="11" y="12"/>
                  </a:cubicBezTo>
                  <a:cubicBezTo>
                    <a:pt x="11" y="14"/>
                    <a:pt x="10" y="17"/>
                    <a:pt x="10" y="19"/>
                  </a:cubicBezTo>
                  <a:cubicBezTo>
                    <a:pt x="10" y="22"/>
                    <a:pt x="10" y="24"/>
                    <a:pt x="10" y="26"/>
                  </a:cubicBezTo>
                  <a:cubicBezTo>
                    <a:pt x="10" y="27"/>
                    <a:pt x="10" y="28"/>
                    <a:pt x="10" y="30"/>
                  </a:cubicBezTo>
                  <a:cubicBezTo>
                    <a:pt x="10" y="31"/>
                    <a:pt x="10" y="32"/>
                    <a:pt x="11" y="33"/>
                  </a:cubicBezTo>
                  <a:cubicBezTo>
                    <a:pt x="11" y="34"/>
                    <a:pt x="12" y="34"/>
                    <a:pt x="13" y="34"/>
                  </a:cubicBezTo>
                  <a:cubicBezTo>
                    <a:pt x="14" y="34"/>
                    <a:pt x="15" y="34"/>
                    <a:pt x="16" y="32"/>
                  </a:cubicBezTo>
                  <a:cubicBezTo>
                    <a:pt x="18" y="31"/>
                    <a:pt x="19" y="29"/>
                    <a:pt x="21" y="26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18"/>
                    <a:pt x="21" y="14"/>
                    <a:pt x="24" y="10"/>
                  </a:cubicBezTo>
                  <a:cubicBezTo>
                    <a:pt x="25" y="8"/>
                    <a:pt x="26" y="6"/>
                    <a:pt x="28" y="5"/>
                  </a:cubicBezTo>
                  <a:cubicBezTo>
                    <a:pt x="29" y="3"/>
                    <a:pt x="31" y="1"/>
                    <a:pt x="3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5"/>
                    <a:pt x="36" y="7"/>
                    <a:pt x="36" y="9"/>
                  </a:cubicBezTo>
                  <a:cubicBezTo>
                    <a:pt x="35" y="11"/>
                    <a:pt x="35" y="13"/>
                    <a:pt x="34" y="15"/>
                  </a:cubicBezTo>
                  <a:cubicBezTo>
                    <a:pt x="33" y="19"/>
                    <a:pt x="30" y="23"/>
                    <a:pt x="27" y="27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9" y="29"/>
                    <a:pt x="29" y="30"/>
                    <a:pt x="30" y="30"/>
                  </a:cubicBezTo>
                  <a:cubicBezTo>
                    <a:pt x="32" y="29"/>
                    <a:pt x="39" y="22"/>
                    <a:pt x="48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1" y="8"/>
                    <a:pt x="51" y="9"/>
                    <a:pt x="51" y="10"/>
                  </a:cubicBezTo>
                  <a:lnTo>
                    <a:pt x="52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33" name="Freeform 153"/>
            <p:cNvSpPr>
              <a:spLocks noEditPoints="1"/>
            </p:cNvSpPr>
            <p:nvPr/>
          </p:nvSpPr>
          <p:spPr bwMode="auto">
            <a:xfrm>
              <a:off x="5735560" y="2762152"/>
              <a:ext cx="177878" cy="176409"/>
            </a:xfrm>
            <a:custGeom>
              <a:avLst/>
              <a:gdLst>
                <a:gd name="T0" fmla="*/ 23 w 58"/>
                <a:gd name="T1" fmla="*/ 34 h 43"/>
                <a:gd name="T2" fmla="*/ 20 w 58"/>
                <a:gd name="T3" fmla="*/ 38 h 43"/>
                <a:gd name="T4" fmla="*/ 11 w 58"/>
                <a:gd name="T5" fmla="*/ 43 h 43"/>
                <a:gd name="T6" fmla="*/ 3 w 58"/>
                <a:gd name="T7" fmla="*/ 39 h 43"/>
                <a:gd name="T8" fmla="*/ 0 w 58"/>
                <a:gd name="T9" fmla="*/ 29 h 43"/>
                <a:gd name="T10" fmla="*/ 3 w 58"/>
                <a:gd name="T11" fmla="*/ 18 h 43"/>
                <a:gd name="T12" fmla="*/ 12 w 58"/>
                <a:gd name="T13" fmla="*/ 7 h 43"/>
                <a:gd name="T14" fmla="*/ 15 w 58"/>
                <a:gd name="T15" fmla="*/ 4 h 43"/>
                <a:gd name="T16" fmla="*/ 20 w 58"/>
                <a:gd name="T17" fmla="*/ 2 h 43"/>
                <a:gd name="T18" fmla="*/ 29 w 58"/>
                <a:gd name="T19" fmla="*/ 0 h 43"/>
                <a:gd name="T20" fmla="*/ 31 w 58"/>
                <a:gd name="T21" fmla="*/ 0 h 43"/>
                <a:gd name="T22" fmla="*/ 34 w 58"/>
                <a:gd name="T23" fmla="*/ 1 h 43"/>
                <a:gd name="T24" fmla="*/ 37 w 58"/>
                <a:gd name="T25" fmla="*/ 1 h 43"/>
                <a:gd name="T26" fmla="*/ 40 w 58"/>
                <a:gd name="T27" fmla="*/ 3 h 43"/>
                <a:gd name="T28" fmla="*/ 41 w 58"/>
                <a:gd name="T29" fmla="*/ 4 h 43"/>
                <a:gd name="T30" fmla="*/ 41 w 58"/>
                <a:gd name="T31" fmla="*/ 5 h 43"/>
                <a:gd name="T32" fmla="*/ 39 w 58"/>
                <a:gd name="T33" fmla="*/ 11 h 43"/>
                <a:gd name="T34" fmla="*/ 38 w 58"/>
                <a:gd name="T35" fmla="*/ 14 h 43"/>
                <a:gd name="T36" fmla="*/ 33 w 58"/>
                <a:gd name="T37" fmla="*/ 31 h 43"/>
                <a:gd name="T38" fmla="*/ 33 w 58"/>
                <a:gd name="T39" fmla="*/ 32 h 43"/>
                <a:gd name="T40" fmla="*/ 33 w 58"/>
                <a:gd name="T41" fmla="*/ 35 h 43"/>
                <a:gd name="T42" fmla="*/ 33 w 58"/>
                <a:gd name="T43" fmla="*/ 35 h 43"/>
                <a:gd name="T44" fmla="*/ 40 w 58"/>
                <a:gd name="T45" fmla="*/ 30 h 43"/>
                <a:gd name="T46" fmla="*/ 57 w 58"/>
                <a:gd name="T47" fmla="*/ 7 h 43"/>
                <a:gd name="T48" fmla="*/ 58 w 58"/>
                <a:gd name="T49" fmla="*/ 10 h 43"/>
                <a:gd name="T50" fmla="*/ 58 w 58"/>
                <a:gd name="T51" fmla="*/ 11 h 43"/>
                <a:gd name="T52" fmla="*/ 58 w 58"/>
                <a:gd name="T53" fmla="*/ 12 h 43"/>
                <a:gd name="T54" fmla="*/ 55 w 58"/>
                <a:gd name="T55" fmla="*/ 19 h 43"/>
                <a:gd name="T56" fmla="*/ 54 w 58"/>
                <a:gd name="T57" fmla="*/ 20 h 43"/>
                <a:gd name="T58" fmla="*/ 53 w 58"/>
                <a:gd name="T59" fmla="*/ 21 h 43"/>
                <a:gd name="T60" fmla="*/ 40 w 58"/>
                <a:gd name="T61" fmla="*/ 37 h 43"/>
                <a:gd name="T62" fmla="*/ 30 w 58"/>
                <a:gd name="T63" fmla="*/ 43 h 43"/>
                <a:gd name="T64" fmla="*/ 25 w 58"/>
                <a:gd name="T65" fmla="*/ 41 h 43"/>
                <a:gd name="T66" fmla="*/ 23 w 58"/>
                <a:gd name="T67" fmla="*/ 36 h 43"/>
                <a:gd name="T68" fmla="*/ 23 w 58"/>
                <a:gd name="T69" fmla="*/ 34 h 43"/>
                <a:gd name="T70" fmla="*/ 31 w 58"/>
                <a:gd name="T71" fmla="*/ 7 h 43"/>
                <a:gd name="T72" fmla="*/ 31 w 58"/>
                <a:gd name="T73" fmla="*/ 6 h 43"/>
                <a:gd name="T74" fmla="*/ 28 w 58"/>
                <a:gd name="T75" fmla="*/ 6 h 43"/>
                <a:gd name="T76" fmla="*/ 24 w 58"/>
                <a:gd name="T77" fmla="*/ 8 h 43"/>
                <a:gd name="T78" fmla="*/ 18 w 58"/>
                <a:gd name="T79" fmla="*/ 14 h 43"/>
                <a:gd name="T80" fmla="*/ 12 w 58"/>
                <a:gd name="T81" fmla="*/ 24 h 43"/>
                <a:gd name="T82" fmla="*/ 11 w 58"/>
                <a:gd name="T83" fmla="*/ 29 h 43"/>
                <a:gd name="T84" fmla="*/ 10 w 58"/>
                <a:gd name="T85" fmla="*/ 33 h 43"/>
                <a:gd name="T86" fmla="*/ 11 w 58"/>
                <a:gd name="T87" fmla="*/ 35 h 43"/>
                <a:gd name="T88" fmla="*/ 12 w 58"/>
                <a:gd name="T89" fmla="*/ 36 h 43"/>
                <a:gd name="T90" fmla="*/ 21 w 58"/>
                <a:gd name="T91" fmla="*/ 28 h 43"/>
                <a:gd name="T92" fmla="*/ 31 w 58"/>
                <a:gd name="T93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8" h="43">
                  <a:moveTo>
                    <a:pt x="23" y="34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16" y="41"/>
                    <a:pt x="13" y="43"/>
                    <a:pt x="11" y="43"/>
                  </a:cubicBezTo>
                  <a:cubicBezTo>
                    <a:pt x="7" y="43"/>
                    <a:pt x="5" y="41"/>
                    <a:pt x="3" y="39"/>
                  </a:cubicBezTo>
                  <a:cubicBezTo>
                    <a:pt x="1" y="36"/>
                    <a:pt x="0" y="33"/>
                    <a:pt x="0" y="29"/>
                  </a:cubicBezTo>
                  <a:cubicBezTo>
                    <a:pt x="0" y="25"/>
                    <a:pt x="1" y="22"/>
                    <a:pt x="3" y="18"/>
                  </a:cubicBezTo>
                  <a:cubicBezTo>
                    <a:pt x="5" y="14"/>
                    <a:pt x="8" y="11"/>
                    <a:pt x="12" y="7"/>
                  </a:cubicBezTo>
                  <a:cubicBezTo>
                    <a:pt x="13" y="6"/>
                    <a:pt x="14" y="5"/>
                    <a:pt x="15" y="4"/>
                  </a:cubicBezTo>
                  <a:cubicBezTo>
                    <a:pt x="17" y="3"/>
                    <a:pt x="18" y="3"/>
                    <a:pt x="20" y="2"/>
                  </a:cubicBezTo>
                  <a:cubicBezTo>
                    <a:pt x="23" y="1"/>
                    <a:pt x="26" y="0"/>
                    <a:pt x="29" y="0"/>
                  </a:cubicBezTo>
                  <a:cubicBezTo>
                    <a:pt x="30" y="0"/>
                    <a:pt x="30" y="0"/>
                    <a:pt x="31" y="0"/>
                  </a:cubicBezTo>
                  <a:cubicBezTo>
                    <a:pt x="32" y="0"/>
                    <a:pt x="33" y="0"/>
                    <a:pt x="34" y="1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8" y="2"/>
                    <a:pt x="39" y="2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6"/>
                    <a:pt x="40" y="8"/>
                    <a:pt x="39" y="11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2"/>
                    <a:pt x="33" y="32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6" y="34"/>
                    <a:pt x="40" y="30"/>
                  </a:cubicBezTo>
                  <a:cubicBezTo>
                    <a:pt x="43" y="27"/>
                    <a:pt x="48" y="19"/>
                    <a:pt x="57" y="7"/>
                  </a:cubicBezTo>
                  <a:cubicBezTo>
                    <a:pt x="58" y="9"/>
                    <a:pt x="58" y="9"/>
                    <a:pt x="58" y="10"/>
                  </a:cubicBezTo>
                  <a:cubicBezTo>
                    <a:pt x="58" y="10"/>
                    <a:pt x="58" y="10"/>
                    <a:pt x="58" y="1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3"/>
                    <a:pt x="57" y="16"/>
                    <a:pt x="55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8" y="28"/>
                    <a:pt x="43" y="34"/>
                    <a:pt x="40" y="37"/>
                  </a:cubicBezTo>
                  <a:cubicBezTo>
                    <a:pt x="36" y="41"/>
                    <a:pt x="33" y="43"/>
                    <a:pt x="30" y="43"/>
                  </a:cubicBezTo>
                  <a:cubicBezTo>
                    <a:pt x="28" y="43"/>
                    <a:pt x="26" y="42"/>
                    <a:pt x="25" y="41"/>
                  </a:cubicBezTo>
                  <a:cubicBezTo>
                    <a:pt x="24" y="40"/>
                    <a:pt x="23" y="38"/>
                    <a:pt x="23" y="36"/>
                  </a:cubicBezTo>
                  <a:lnTo>
                    <a:pt x="23" y="34"/>
                  </a:lnTo>
                  <a:close/>
                  <a:moveTo>
                    <a:pt x="31" y="7"/>
                  </a:moveTo>
                  <a:cubicBezTo>
                    <a:pt x="31" y="6"/>
                    <a:pt x="31" y="6"/>
                    <a:pt x="31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5" y="7"/>
                    <a:pt x="24" y="8"/>
                  </a:cubicBezTo>
                  <a:cubicBezTo>
                    <a:pt x="22" y="9"/>
                    <a:pt x="20" y="11"/>
                    <a:pt x="18" y="14"/>
                  </a:cubicBezTo>
                  <a:cubicBezTo>
                    <a:pt x="16" y="18"/>
                    <a:pt x="14" y="21"/>
                    <a:pt x="12" y="24"/>
                  </a:cubicBezTo>
                  <a:cubicBezTo>
                    <a:pt x="12" y="26"/>
                    <a:pt x="11" y="27"/>
                    <a:pt x="11" y="29"/>
                  </a:cubicBezTo>
                  <a:cubicBezTo>
                    <a:pt x="11" y="30"/>
                    <a:pt x="10" y="31"/>
                    <a:pt x="10" y="33"/>
                  </a:cubicBezTo>
                  <a:cubicBezTo>
                    <a:pt x="10" y="34"/>
                    <a:pt x="11" y="34"/>
                    <a:pt x="11" y="35"/>
                  </a:cubicBezTo>
                  <a:cubicBezTo>
                    <a:pt x="11" y="35"/>
                    <a:pt x="12" y="36"/>
                    <a:pt x="12" y="36"/>
                  </a:cubicBezTo>
                  <a:cubicBezTo>
                    <a:pt x="14" y="36"/>
                    <a:pt x="17" y="33"/>
                    <a:pt x="21" y="28"/>
                  </a:cubicBezTo>
                  <a:cubicBezTo>
                    <a:pt x="24" y="23"/>
                    <a:pt x="28" y="16"/>
                    <a:pt x="31" y="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  <p:sp>
          <p:nvSpPr>
            <p:cNvPr id="34" name="Freeform 154"/>
            <p:cNvSpPr>
              <a:spLocks noEditPoints="1"/>
            </p:cNvSpPr>
            <p:nvPr/>
          </p:nvSpPr>
          <p:spPr bwMode="auto">
            <a:xfrm>
              <a:off x="5895798" y="2601424"/>
              <a:ext cx="127896" cy="337137"/>
            </a:xfrm>
            <a:custGeom>
              <a:avLst/>
              <a:gdLst>
                <a:gd name="T0" fmla="*/ 42 w 42"/>
                <a:gd name="T1" fmla="*/ 50 h 82"/>
                <a:gd name="T2" fmla="*/ 41 w 42"/>
                <a:gd name="T3" fmla="*/ 52 h 82"/>
                <a:gd name="T4" fmla="*/ 40 w 42"/>
                <a:gd name="T5" fmla="*/ 55 h 82"/>
                <a:gd name="T6" fmla="*/ 37 w 42"/>
                <a:gd name="T7" fmla="*/ 59 h 82"/>
                <a:gd name="T8" fmla="*/ 35 w 42"/>
                <a:gd name="T9" fmla="*/ 62 h 82"/>
                <a:gd name="T10" fmla="*/ 28 w 42"/>
                <a:gd name="T11" fmla="*/ 71 h 82"/>
                <a:gd name="T12" fmla="*/ 23 w 42"/>
                <a:gd name="T13" fmla="*/ 77 h 82"/>
                <a:gd name="T14" fmla="*/ 11 w 42"/>
                <a:gd name="T15" fmla="*/ 82 h 82"/>
                <a:gd name="T16" fmla="*/ 3 w 42"/>
                <a:gd name="T17" fmla="*/ 78 h 82"/>
                <a:gd name="T18" fmla="*/ 0 w 42"/>
                <a:gd name="T19" fmla="*/ 67 h 82"/>
                <a:gd name="T20" fmla="*/ 0 w 42"/>
                <a:gd name="T21" fmla="*/ 63 h 82"/>
                <a:gd name="T22" fmla="*/ 1 w 42"/>
                <a:gd name="T23" fmla="*/ 57 h 82"/>
                <a:gd name="T24" fmla="*/ 4 w 42"/>
                <a:gd name="T25" fmla="*/ 44 h 82"/>
                <a:gd name="T26" fmla="*/ 6 w 42"/>
                <a:gd name="T27" fmla="*/ 36 h 82"/>
                <a:gd name="T28" fmla="*/ 8 w 42"/>
                <a:gd name="T29" fmla="*/ 30 h 82"/>
                <a:gd name="T30" fmla="*/ 13 w 42"/>
                <a:gd name="T31" fmla="*/ 17 h 82"/>
                <a:gd name="T32" fmla="*/ 19 w 42"/>
                <a:gd name="T33" fmla="*/ 6 h 82"/>
                <a:gd name="T34" fmla="*/ 25 w 42"/>
                <a:gd name="T35" fmla="*/ 0 h 82"/>
                <a:gd name="T36" fmla="*/ 27 w 42"/>
                <a:gd name="T37" fmla="*/ 0 h 82"/>
                <a:gd name="T38" fmla="*/ 28 w 42"/>
                <a:gd name="T39" fmla="*/ 2 h 82"/>
                <a:gd name="T40" fmla="*/ 29 w 42"/>
                <a:gd name="T41" fmla="*/ 4 h 82"/>
                <a:gd name="T42" fmla="*/ 30 w 42"/>
                <a:gd name="T43" fmla="*/ 10 h 82"/>
                <a:gd name="T44" fmla="*/ 25 w 42"/>
                <a:gd name="T45" fmla="*/ 34 h 82"/>
                <a:gd name="T46" fmla="*/ 11 w 42"/>
                <a:gd name="T47" fmla="*/ 58 h 82"/>
                <a:gd name="T48" fmla="*/ 11 w 42"/>
                <a:gd name="T49" fmla="*/ 63 h 82"/>
                <a:gd name="T50" fmla="*/ 10 w 42"/>
                <a:gd name="T51" fmla="*/ 67 h 82"/>
                <a:gd name="T52" fmla="*/ 10 w 42"/>
                <a:gd name="T53" fmla="*/ 70 h 82"/>
                <a:gd name="T54" fmla="*/ 11 w 42"/>
                <a:gd name="T55" fmla="*/ 73 h 82"/>
                <a:gd name="T56" fmla="*/ 14 w 42"/>
                <a:gd name="T57" fmla="*/ 74 h 82"/>
                <a:gd name="T58" fmla="*/ 22 w 42"/>
                <a:gd name="T59" fmla="*/ 69 h 82"/>
                <a:gd name="T60" fmla="*/ 30 w 42"/>
                <a:gd name="T61" fmla="*/ 60 h 82"/>
                <a:gd name="T62" fmla="*/ 40 w 42"/>
                <a:gd name="T63" fmla="*/ 45 h 82"/>
                <a:gd name="T64" fmla="*/ 41 w 42"/>
                <a:gd name="T65" fmla="*/ 49 h 82"/>
                <a:gd name="T66" fmla="*/ 42 w 42"/>
                <a:gd name="T67" fmla="*/ 50 h 82"/>
                <a:gd name="T68" fmla="*/ 21 w 42"/>
                <a:gd name="T69" fmla="*/ 22 h 82"/>
                <a:gd name="T70" fmla="*/ 20 w 42"/>
                <a:gd name="T71" fmla="*/ 17 h 82"/>
                <a:gd name="T72" fmla="*/ 20 w 42"/>
                <a:gd name="T73" fmla="*/ 15 h 82"/>
                <a:gd name="T74" fmla="*/ 21 w 42"/>
                <a:gd name="T75" fmla="*/ 17 h 82"/>
                <a:gd name="T76" fmla="*/ 19 w 42"/>
                <a:gd name="T77" fmla="*/ 21 h 82"/>
                <a:gd name="T78" fmla="*/ 16 w 42"/>
                <a:gd name="T79" fmla="*/ 31 h 82"/>
                <a:gd name="T80" fmla="*/ 13 w 42"/>
                <a:gd name="T81" fmla="*/ 46 h 82"/>
                <a:gd name="T82" fmla="*/ 18 w 42"/>
                <a:gd name="T83" fmla="*/ 36 h 82"/>
                <a:gd name="T84" fmla="*/ 21 w 42"/>
                <a:gd name="T85" fmla="*/ 2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" h="82">
                  <a:moveTo>
                    <a:pt x="42" y="50"/>
                  </a:moveTo>
                  <a:cubicBezTo>
                    <a:pt x="42" y="51"/>
                    <a:pt x="41" y="52"/>
                    <a:pt x="41" y="52"/>
                  </a:cubicBezTo>
                  <a:cubicBezTo>
                    <a:pt x="41" y="53"/>
                    <a:pt x="40" y="54"/>
                    <a:pt x="40" y="55"/>
                  </a:cubicBezTo>
                  <a:cubicBezTo>
                    <a:pt x="39" y="56"/>
                    <a:pt x="39" y="57"/>
                    <a:pt x="37" y="59"/>
                  </a:cubicBezTo>
                  <a:cubicBezTo>
                    <a:pt x="37" y="60"/>
                    <a:pt x="36" y="61"/>
                    <a:pt x="35" y="62"/>
                  </a:cubicBezTo>
                  <a:cubicBezTo>
                    <a:pt x="33" y="65"/>
                    <a:pt x="30" y="68"/>
                    <a:pt x="28" y="71"/>
                  </a:cubicBezTo>
                  <a:cubicBezTo>
                    <a:pt x="26" y="73"/>
                    <a:pt x="24" y="75"/>
                    <a:pt x="23" y="77"/>
                  </a:cubicBezTo>
                  <a:cubicBezTo>
                    <a:pt x="18" y="80"/>
                    <a:pt x="15" y="82"/>
                    <a:pt x="11" y="82"/>
                  </a:cubicBezTo>
                  <a:cubicBezTo>
                    <a:pt x="8" y="82"/>
                    <a:pt x="5" y="81"/>
                    <a:pt x="3" y="78"/>
                  </a:cubicBezTo>
                  <a:cubicBezTo>
                    <a:pt x="1" y="75"/>
                    <a:pt x="0" y="71"/>
                    <a:pt x="0" y="67"/>
                  </a:cubicBezTo>
                  <a:cubicBezTo>
                    <a:pt x="0" y="65"/>
                    <a:pt x="0" y="64"/>
                    <a:pt x="0" y="63"/>
                  </a:cubicBezTo>
                  <a:cubicBezTo>
                    <a:pt x="0" y="62"/>
                    <a:pt x="0" y="60"/>
                    <a:pt x="1" y="57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1"/>
                    <a:pt x="5" y="38"/>
                    <a:pt x="6" y="36"/>
                  </a:cubicBezTo>
                  <a:cubicBezTo>
                    <a:pt x="6" y="34"/>
                    <a:pt x="7" y="32"/>
                    <a:pt x="8" y="30"/>
                  </a:cubicBezTo>
                  <a:cubicBezTo>
                    <a:pt x="9" y="26"/>
                    <a:pt x="11" y="22"/>
                    <a:pt x="13" y="17"/>
                  </a:cubicBezTo>
                  <a:cubicBezTo>
                    <a:pt x="15" y="12"/>
                    <a:pt x="17" y="9"/>
                    <a:pt x="19" y="6"/>
                  </a:cubicBezTo>
                  <a:cubicBezTo>
                    <a:pt x="21" y="3"/>
                    <a:pt x="23" y="1"/>
                    <a:pt x="25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9" y="2"/>
                    <a:pt x="29" y="3"/>
                    <a:pt x="29" y="4"/>
                  </a:cubicBezTo>
                  <a:cubicBezTo>
                    <a:pt x="30" y="5"/>
                    <a:pt x="30" y="7"/>
                    <a:pt x="30" y="10"/>
                  </a:cubicBezTo>
                  <a:cubicBezTo>
                    <a:pt x="30" y="18"/>
                    <a:pt x="28" y="26"/>
                    <a:pt x="25" y="34"/>
                  </a:cubicBezTo>
                  <a:cubicBezTo>
                    <a:pt x="22" y="42"/>
                    <a:pt x="17" y="50"/>
                    <a:pt x="11" y="58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8"/>
                    <a:pt x="10" y="69"/>
                    <a:pt x="10" y="70"/>
                  </a:cubicBezTo>
                  <a:cubicBezTo>
                    <a:pt x="10" y="71"/>
                    <a:pt x="11" y="72"/>
                    <a:pt x="11" y="73"/>
                  </a:cubicBezTo>
                  <a:cubicBezTo>
                    <a:pt x="12" y="74"/>
                    <a:pt x="13" y="74"/>
                    <a:pt x="14" y="74"/>
                  </a:cubicBezTo>
                  <a:cubicBezTo>
                    <a:pt x="16" y="74"/>
                    <a:pt x="19" y="73"/>
                    <a:pt x="22" y="69"/>
                  </a:cubicBezTo>
                  <a:cubicBezTo>
                    <a:pt x="24" y="67"/>
                    <a:pt x="27" y="64"/>
                    <a:pt x="30" y="60"/>
                  </a:cubicBezTo>
                  <a:cubicBezTo>
                    <a:pt x="32" y="56"/>
                    <a:pt x="36" y="51"/>
                    <a:pt x="40" y="45"/>
                  </a:cubicBezTo>
                  <a:cubicBezTo>
                    <a:pt x="41" y="49"/>
                    <a:pt x="41" y="49"/>
                    <a:pt x="41" y="49"/>
                  </a:cubicBezTo>
                  <a:lnTo>
                    <a:pt x="42" y="50"/>
                  </a:lnTo>
                  <a:close/>
                  <a:moveTo>
                    <a:pt x="21" y="22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16"/>
                    <a:pt x="20" y="15"/>
                    <a:pt x="20" y="15"/>
                  </a:cubicBezTo>
                  <a:cubicBezTo>
                    <a:pt x="20" y="16"/>
                    <a:pt x="20" y="16"/>
                    <a:pt x="21" y="17"/>
                  </a:cubicBezTo>
                  <a:cubicBezTo>
                    <a:pt x="20" y="17"/>
                    <a:pt x="20" y="19"/>
                    <a:pt x="19" y="21"/>
                  </a:cubicBezTo>
                  <a:cubicBezTo>
                    <a:pt x="17" y="25"/>
                    <a:pt x="17" y="28"/>
                    <a:pt x="16" y="31"/>
                  </a:cubicBezTo>
                  <a:cubicBezTo>
                    <a:pt x="15" y="35"/>
                    <a:pt x="14" y="40"/>
                    <a:pt x="13" y="46"/>
                  </a:cubicBezTo>
                  <a:cubicBezTo>
                    <a:pt x="15" y="43"/>
                    <a:pt x="16" y="39"/>
                    <a:pt x="18" y="36"/>
                  </a:cubicBezTo>
                  <a:cubicBezTo>
                    <a:pt x="20" y="31"/>
                    <a:pt x="21" y="26"/>
                    <a:pt x="21" y="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z="1350" strike="noStrike" noProof="1"/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191658" y="3461027"/>
            <a:ext cx="4760684" cy="128514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9"/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0"/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1"/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5" name="组合 7"/>
          <p:cNvGrpSpPr/>
          <p:nvPr/>
        </p:nvGrpSpPr>
        <p:grpSpPr>
          <a:xfrm rot="5400000">
            <a:off x="7942263" y="5624513"/>
            <a:ext cx="1597025" cy="803275"/>
            <a:chOff x="3092450" y="0"/>
            <a:chExt cx="5991225" cy="3021013"/>
          </a:xfrm>
        </p:grpSpPr>
        <p:sp>
          <p:nvSpPr>
            <p:cNvPr id="3076" name="Freeform 9"/>
            <p:cNvSpPr/>
            <p:nvPr/>
          </p:nvSpPr>
          <p:spPr>
            <a:xfrm>
              <a:off x="3092450" y="20638"/>
              <a:ext cx="5991225" cy="3000375"/>
            </a:xfrm>
            <a:custGeom>
              <a:avLst/>
              <a:gdLst/>
              <a:ahLst/>
              <a:cxnLst>
                <a:cxn ang="0">
                  <a:pos x="5991225" y="0"/>
                </a:cxn>
                <a:cxn ang="0">
                  <a:pos x="5676322" y="0"/>
                </a:cxn>
                <a:cxn ang="0">
                  <a:pos x="5676322" y="48393"/>
                </a:cxn>
                <a:cxn ang="0">
                  <a:pos x="3003686" y="2657590"/>
                </a:cxn>
                <a:cxn ang="0">
                  <a:pos x="2969370" y="2657590"/>
                </a:cxn>
                <a:cxn ang="0">
                  <a:pos x="327014" y="0"/>
                </a:cxn>
                <a:cxn ang="0">
                  <a:pos x="0" y="0"/>
                </a:cxn>
                <a:cxn ang="0">
                  <a:pos x="0" y="364964"/>
                </a:cxn>
                <a:cxn ang="0">
                  <a:pos x="2963314" y="2998358"/>
                </a:cxn>
                <a:cxn ang="0">
                  <a:pos x="3003686" y="3000375"/>
                </a:cxn>
                <a:cxn ang="0">
                  <a:pos x="5991225" y="449652"/>
                </a:cxn>
                <a:cxn ang="0">
                  <a:pos x="5991225" y="0"/>
                </a:cxn>
              </a:cxnLst>
              <a:pathLst>
                <a:path w="2968" h="1488">
                  <a:moveTo>
                    <a:pt x="2968" y="0"/>
                  </a:moveTo>
                  <a:cubicBezTo>
                    <a:pt x="2812" y="0"/>
                    <a:pt x="2812" y="0"/>
                    <a:pt x="2812" y="0"/>
                  </a:cubicBezTo>
                  <a:cubicBezTo>
                    <a:pt x="2812" y="8"/>
                    <a:pt x="2812" y="16"/>
                    <a:pt x="2812" y="24"/>
                  </a:cubicBezTo>
                  <a:cubicBezTo>
                    <a:pt x="2803" y="742"/>
                    <a:pt x="2212" y="1318"/>
                    <a:pt x="1488" y="1318"/>
                  </a:cubicBezTo>
                  <a:cubicBezTo>
                    <a:pt x="1482" y="1318"/>
                    <a:pt x="1476" y="1318"/>
                    <a:pt x="1471" y="1318"/>
                  </a:cubicBezTo>
                  <a:cubicBezTo>
                    <a:pt x="742" y="1309"/>
                    <a:pt x="157" y="719"/>
                    <a:pt x="1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86" y="909"/>
                    <a:pt x="707" y="1478"/>
                    <a:pt x="1468" y="1487"/>
                  </a:cubicBezTo>
                  <a:cubicBezTo>
                    <a:pt x="1475" y="1488"/>
                    <a:pt x="1481" y="1488"/>
                    <a:pt x="1488" y="1488"/>
                  </a:cubicBezTo>
                  <a:cubicBezTo>
                    <a:pt x="2238" y="1488"/>
                    <a:pt x="2863" y="940"/>
                    <a:pt x="2968" y="223"/>
                  </a:cubicBezTo>
                  <a:cubicBezTo>
                    <a:pt x="2968" y="0"/>
                    <a:pt x="2968" y="0"/>
                    <a:pt x="2968" y="0"/>
                  </a:cubicBezTo>
                </a:path>
              </a:pathLst>
            </a:custGeom>
            <a:solidFill>
              <a:schemeClr val="bg1">
                <a:alpha val="4999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77" name="Freeform 10"/>
            <p:cNvSpPr/>
            <p:nvPr/>
          </p:nvSpPr>
          <p:spPr>
            <a:xfrm>
              <a:off x="3408363" y="20638"/>
              <a:ext cx="5360988" cy="2657475"/>
            </a:xfrm>
            <a:custGeom>
              <a:avLst/>
              <a:gdLst/>
              <a:ahLst/>
              <a:cxnLst>
                <a:cxn ang="0">
                  <a:pos x="5360988" y="0"/>
                </a:cxn>
                <a:cxn ang="0">
                  <a:pos x="4940993" y="0"/>
                </a:cxn>
                <a:cxn ang="0">
                  <a:pos x="2941980" y="2161466"/>
                </a:cxn>
                <a:cxn ang="0">
                  <a:pos x="2685542" y="2175580"/>
                </a:cxn>
                <a:cxn ang="0">
                  <a:pos x="442205" y="260101"/>
                </a:cxn>
                <a:cxn ang="0">
                  <a:pos x="428071" y="0"/>
                </a:cxn>
                <a:cxn ang="0">
                  <a:pos x="10096" y="0"/>
                </a:cxn>
                <a:cxn ang="0">
                  <a:pos x="2653234" y="2657475"/>
                </a:cxn>
                <a:cxn ang="0">
                  <a:pos x="2687561" y="2657475"/>
                </a:cxn>
                <a:cxn ang="0">
                  <a:pos x="5360988" y="48391"/>
                </a:cxn>
                <a:cxn ang="0">
                  <a:pos x="5360988" y="0"/>
                </a:cxn>
              </a:cxnLst>
              <a:pathLst>
                <a:path w="2655" h="1318">
                  <a:moveTo>
                    <a:pt x="2655" y="0"/>
                  </a:moveTo>
                  <a:cubicBezTo>
                    <a:pt x="2447" y="0"/>
                    <a:pt x="2447" y="0"/>
                    <a:pt x="2447" y="0"/>
                  </a:cubicBezTo>
                  <a:cubicBezTo>
                    <a:pt x="2453" y="541"/>
                    <a:pt x="2031" y="1010"/>
                    <a:pt x="1457" y="1072"/>
                  </a:cubicBezTo>
                  <a:cubicBezTo>
                    <a:pt x="1414" y="1077"/>
                    <a:pt x="1372" y="1079"/>
                    <a:pt x="1330" y="1079"/>
                  </a:cubicBezTo>
                  <a:cubicBezTo>
                    <a:pt x="769" y="1079"/>
                    <a:pt x="285" y="676"/>
                    <a:pt x="219" y="129"/>
                  </a:cubicBezTo>
                  <a:cubicBezTo>
                    <a:pt x="214" y="86"/>
                    <a:pt x="212" y="43"/>
                    <a:pt x="2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19"/>
                    <a:pt x="585" y="1309"/>
                    <a:pt x="1314" y="1318"/>
                  </a:cubicBezTo>
                  <a:cubicBezTo>
                    <a:pt x="1319" y="1318"/>
                    <a:pt x="1325" y="1318"/>
                    <a:pt x="1331" y="1318"/>
                  </a:cubicBezTo>
                  <a:cubicBezTo>
                    <a:pt x="2055" y="1318"/>
                    <a:pt x="2646" y="742"/>
                    <a:pt x="2655" y="24"/>
                  </a:cubicBezTo>
                  <a:cubicBezTo>
                    <a:pt x="2655" y="16"/>
                    <a:pt x="2655" y="8"/>
                    <a:pt x="2655" y="0"/>
                  </a:cubicBezTo>
                </a:path>
              </a:pathLst>
            </a:custGeom>
            <a:solidFill>
              <a:schemeClr val="bg1">
                <a:alpha val="17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 bwMode="auto">
            <a:xfrm>
              <a:off x="3836730" y="0"/>
              <a:ext cx="4513956" cy="2196756"/>
            </a:xfrm>
            <a:custGeom>
              <a:avLst/>
              <a:gdLst>
                <a:gd name="connsiteX0" fmla="*/ 2385 w 4513956"/>
                <a:gd name="connsiteY0" fmla="*/ 0 h 2196756"/>
                <a:gd name="connsiteX1" fmla="*/ 4512849 w 4513956"/>
                <a:gd name="connsiteY1" fmla="*/ 0 h 2196756"/>
                <a:gd name="connsiteX2" fmla="*/ 4513779 w 4513956"/>
                <a:gd name="connsiteY2" fmla="*/ 14061 h 2196756"/>
                <a:gd name="connsiteX3" fmla="*/ 2514334 w 4513956"/>
                <a:gd name="connsiteY3" fmla="*/ 2182658 h 2196756"/>
                <a:gd name="connsiteX4" fmla="*/ 14600 w 4513956"/>
                <a:gd name="connsiteY4" fmla="*/ 281279 h 2196756"/>
                <a:gd name="connsiteX5" fmla="*/ 0 w 4513956"/>
                <a:gd name="connsiteY5" fmla="*/ 60551 h 21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3956" h="2196756">
                  <a:moveTo>
                    <a:pt x="2385" y="0"/>
                  </a:moveTo>
                  <a:lnTo>
                    <a:pt x="4512849" y="0"/>
                  </a:lnTo>
                  <a:lnTo>
                    <a:pt x="4513779" y="14061"/>
                  </a:lnTo>
                  <a:cubicBezTo>
                    <a:pt x="4528102" y="1108856"/>
                    <a:pt x="3674727" y="2056008"/>
                    <a:pt x="2514334" y="2182658"/>
                  </a:cubicBezTo>
                  <a:cubicBezTo>
                    <a:pt x="1276582" y="2317750"/>
                    <a:pt x="157961" y="1466868"/>
                    <a:pt x="14600" y="281279"/>
                  </a:cubicBezTo>
                  <a:cubicBezTo>
                    <a:pt x="5766" y="207180"/>
                    <a:pt x="955" y="133537"/>
                    <a:pt x="0" y="605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fontAlgn="base"/>
              <a:endParaRPr lang="zh-CN" altLang="en-US" strike="noStrike" noProof="1"/>
            </a:p>
          </p:txBody>
        </p:sp>
      </p:grpSp>
      <p:sp>
        <p:nvSpPr>
          <p:cNvPr id="9" name="Freeform 12"/>
          <p:cNvSpPr/>
          <p:nvPr/>
        </p:nvSpPr>
        <p:spPr bwMode="auto">
          <a:xfrm rot="5400000">
            <a:off x="8773319" y="6268244"/>
            <a:ext cx="257175" cy="474663"/>
          </a:xfrm>
          <a:custGeom>
            <a:avLst/>
            <a:gdLst>
              <a:gd name="T0" fmla="*/ 471 w 475"/>
              <a:gd name="T1" fmla="*/ 0 h 883"/>
              <a:gd name="T2" fmla="*/ 259 w 475"/>
              <a:gd name="T3" fmla="*/ 0 h 883"/>
              <a:gd name="T4" fmla="*/ 267 w 475"/>
              <a:gd name="T5" fmla="*/ 58 h 883"/>
              <a:gd name="T6" fmla="*/ 271 w 475"/>
              <a:gd name="T7" fmla="*/ 264 h 883"/>
              <a:gd name="T8" fmla="*/ 276 w 475"/>
              <a:gd name="T9" fmla="*/ 273 h 883"/>
              <a:gd name="T10" fmla="*/ 269 w 475"/>
              <a:gd name="T11" fmla="*/ 287 h 883"/>
              <a:gd name="T12" fmla="*/ 0 w 475"/>
              <a:gd name="T13" fmla="*/ 883 h 883"/>
              <a:gd name="T14" fmla="*/ 471 w 475"/>
              <a:gd name="T15" fmla="*/ 0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5" h="883">
                <a:moveTo>
                  <a:pt x="471" y="0"/>
                </a:moveTo>
                <a:cubicBezTo>
                  <a:pt x="259" y="0"/>
                  <a:pt x="259" y="0"/>
                  <a:pt x="259" y="0"/>
                </a:cubicBezTo>
                <a:cubicBezTo>
                  <a:pt x="262" y="19"/>
                  <a:pt x="265" y="38"/>
                  <a:pt x="267" y="58"/>
                </a:cubicBezTo>
                <a:cubicBezTo>
                  <a:pt x="276" y="128"/>
                  <a:pt x="277" y="197"/>
                  <a:pt x="271" y="264"/>
                </a:cubicBezTo>
                <a:cubicBezTo>
                  <a:pt x="274" y="267"/>
                  <a:pt x="275" y="270"/>
                  <a:pt x="276" y="273"/>
                </a:cubicBezTo>
                <a:cubicBezTo>
                  <a:pt x="276" y="279"/>
                  <a:pt x="274" y="284"/>
                  <a:pt x="269" y="287"/>
                </a:cubicBezTo>
                <a:cubicBezTo>
                  <a:pt x="246" y="511"/>
                  <a:pt x="149" y="719"/>
                  <a:pt x="0" y="883"/>
                </a:cubicBezTo>
                <a:cubicBezTo>
                  <a:pt x="291" y="685"/>
                  <a:pt x="475" y="359"/>
                  <a:pt x="471" y="0"/>
                </a:cubicBez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trike="noStrike" noProof="1"/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 rot="5400000">
            <a:off x="8991600" y="6343650"/>
            <a:ext cx="112713" cy="100013"/>
          </a:xfrm>
          <a:custGeom>
            <a:avLst/>
            <a:gdLst>
              <a:gd name="T0" fmla="*/ 103 w 207"/>
              <a:gd name="T1" fmla="*/ 188 h 188"/>
              <a:gd name="T2" fmla="*/ 103 w 207"/>
              <a:gd name="T3" fmla="*/ 188 h 188"/>
              <a:gd name="T4" fmla="*/ 103 w 207"/>
              <a:gd name="T5" fmla="*/ 188 h 188"/>
              <a:gd name="T6" fmla="*/ 103 w 207"/>
              <a:gd name="T7" fmla="*/ 188 h 188"/>
              <a:gd name="T8" fmla="*/ 6 w 207"/>
              <a:gd name="T9" fmla="*/ 105 h 188"/>
              <a:gd name="T10" fmla="*/ 6 w 207"/>
              <a:gd name="T11" fmla="*/ 105 h 188"/>
              <a:gd name="T12" fmla="*/ 6 w 207"/>
              <a:gd name="T13" fmla="*/ 105 h 188"/>
              <a:gd name="T14" fmla="*/ 5 w 207"/>
              <a:gd name="T15" fmla="*/ 104 h 188"/>
              <a:gd name="T16" fmla="*/ 6 w 207"/>
              <a:gd name="T17" fmla="*/ 104 h 188"/>
              <a:gd name="T18" fmla="*/ 5 w 207"/>
              <a:gd name="T19" fmla="*/ 104 h 188"/>
              <a:gd name="T20" fmla="*/ 5 w 207"/>
              <a:gd name="T21" fmla="*/ 104 h 188"/>
              <a:gd name="T22" fmla="*/ 5 w 207"/>
              <a:gd name="T23" fmla="*/ 104 h 188"/>
              <a:gd name="T24" fmla="*/ 5 w 207"/>
              <a:gd name="T25" fmla="*/ 104 h 188"/>
              <a:gd name="T26" fmla="*/ 103 w 207"/>
              <a:gd name="T27" fmla="*/ 0 h 188"/>
              <a:gd name="T28" fmla="*/ 92 w 207"/>
              <a:gd name="T29" fmla="*/ 0 h 188"/>
              <a:gd name="T30" fmla="*/ 5 w 207"/>
              <a:gd name="T31" fmla="*/ 104 h 188"/>
              <a:gd name="T32" fmla="*/ 70 w 207"/>
              <a:gd name="T33" fmla="*/ 5 h 188"/>
              <a:gd name="T34" fmla="*/ 41 w 207"/>
              <a:gd name="T35" fmla="*/ 83 h 188"/>
              <a:gd name="T36" fmla="*/ 139 w 207"/>
              <a:gd name="T37" fmla="*/ 167 h 188"/>
              <a:gd name="T38" fmla="*/ 150 w 207"/>
              <a:gd name="T39" fmla="*/ 166 h 188"/>
              <a:gd name="T40" fmla="*/ 172 w 207"/>
              <a:gd name="T41" fmla="*/ 161 h 188"/>
              <a:gd name="T42" fmla="*/ 172 w 207"/>
              <a:gd name="T43" fmla="*/ 161 h 188"/>
              <a:gd name="T44" fmla="*/ 172 w 207"/>
              <a:gd name="T45" fmla="*/ 161 h 188"/>
              <a:gd name="T46" fmla="*/ 114 w 207"/>
              <a:gd name="T47" fmla="*/ 187 h 188"/>
              <a:gd name="T48" fmla="*/ 103 w 207"/>
              <a:gd name="T49" fmla="*/ 188 h 188"/>
              <a:gd name="T50" fmla="*/ 114 w 207"/>
              <a:gd name="T51" fmla="*/ 187 h 188"/>
              <a:gd name="T52" fmla="*/ 201 w 207"/>
              <a:gd name="T53" fmla="*/ 83 h 188"/>
              <a:gd name="T54" fmla="*/ 103 w 207"/>
              <a:gd name="T55" fmla="*/ 0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7" h="188">
                <a:moveTo>
                  <a:pt x="103" y="188"/>
                </a:moveTo>
                <a:cubicBezTo>
                  <a:pt x="103" y="188"/>
                  <a:pt x="103" y="188"/>
                  <a:pt x="103" y="188"/>
                </a:cubicBezTo>
                <a:cubicBezTo>
                  <a:pt x="103" y="188"/>
                  <a:pt x="103" y="188"/>
                  <a:pt x="103" y="188"/>
                </a:cubicBezTo>
                <a:cubicBezTo>
                  <a:pt x="103" y="188"/>
                  <a:pt x="103" y="188"/>
                  <a:pt x="103" y="188"/>
                </a:cubicBezTo>
                <a:moveTo>
                  <a:pt x="6" y="105"/>
                </a:moveTo>
                <a:cubicBezTo>
                  <a:pt x="6" y="105"/>
                  <a:pt x="6" y="105"/>
                  <a:pt x="6" y="105"/>
                </a:cubicBezTo>
                <a:cubicBezTo>
                  <a:pt x="6" y="105"/>
                  <a:pt x="6" y="105"/>
                  <a:pt x="6" y="105"/>
                </a:cubicBezTo>
                <a:moveTo>
                  <a:pt x="5" y="104"/>
                </a:moveTo>
                <a:cubicBezTo>
                  <a:pt x="5" y="104"/>
                  <a:pt x="6" y="104"/>
                  <a:pt x="6" y="104"/>
                </a:cubicBezTo>
                <a:cubicBezTo>
                  <a:pt x="6" y="104"/>
                  <a:pt x="5" y="104"/>
                  <a:pt x="5" y="104"/>
                </a:cubicBezTo>
                <a:moveTo>
                  <a:pt x="5" y="104"/>
                </a:moveTo>
                <a:cubicBezTo>
                  <a:pt x="5" y="104"/>
                  <a:pt x="5" y="104"/>
                  <a:pt x="5" y="104"/>
                </a:cubicBezTo>
                <a:cubicBezTo>
                  <a:pt x="5" y="104"/>
                  <a:pt x="5" y="104"/>
                  <a:pt x="5" y="104"/>
                </a:cubicBezTo>
                <a:moveTo>
                  <a:pt x="103" y="0"/>
                </a:moveTo>
                <a:cubicBezTo>
                  <a:pt x="99" y="0"/>
                  <a:pt x="96" y="0"/>
                  <a:pt x="92" y="0"/>
                </a:cubicBezTo>
                <a:cubicBezTo>
                  <a:pt x="38" y="6"/>
                  <a:pt x="0" y="52"/>
                  <a:pt x="5" y="104"/>
                </a:cubicBezTo>
                <a:cubicBezTo>
                  <a:pt x="1" y="60"/>
                  <a:pt x="28" y="20"/>
                  <a:pt x="70" y="5"/>
                </a:cubicBezTo>
                <a:cubicBezTo>
                  <a:pt x="49" y="25"/>
                  <a:pt x="38" y="53"/>
                  <a:pt x="41" y="83"/>
                </a:cubicBezTo>
                <a:cubicBezTo>
                  <a:pt x="47" y="131"/>
                  <a:pt x="90" y="167"/>
                  <a:pt x="139" y="167"/>
                </a:cubicBezTo>
                <a:cubicBezTo>
                  <a:pt x="143" y="167"/>
                  <a:pt x="146" y="166"/>
                  <a:pt x="150" y="166"/>
                </a:cubicBezTo>
                <a:cubicBezTo>
                  <a:pt x="158" y="165"/>
                  <a:pt x="165" y="163"/>
                  <a:pt x="172" y="161"/>
                </a:cubicBezTo>
                <a:cubicBezTo>
                  <a:pt x="172" y="161"/>
                  <a:pt x="172" y="161"/>
                  <a:pt x="172" y="161"/>
                </a:cubicBezTo>
                <a:cubicBezTo>
                  <a:pt x="172" y="161"/>
                  <a:pt x="172" y="161"/>
                  <a:pt x="172" y="161"/>
                </a:cubicBezTo>
                <a:cubicBezTo>
                  <a:pt x="157" y="175"/>
                  <a:pt x="137" y="185"/>
                  <a:pt x="114" y="187"/>
                </a:cubicBezTo>
                <a:cubicBezTo>
                  <a:pt x="111" y="188"/>
                  <a:pt x="107" y="188"/>
                  <a:pt x="103" y="188"/>
                </a:cubicBezTo>
                <a:cubicBezTo>
                  <a:pt x="107" y="188"/>
                  <a:pt x="111" y="188"/>
                  <a:pt x="114" y="187"/>
                </a:cubicBezTo>
                <a:cubicBezTo>
                  <a:pt x="168" y="182"/>
                  <a:pt x="207" y="135"/>
                  <a:pt x="201" y="83"/>
                </a:cubicBezTo>
                <a:cubicBezTo>
                  <a:pt x="195" y="35"/>
                  <a:pt x="152" y="0"/>
                  <a:pt x="103" y="0"/>
                </a:cubicBez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trike="noStrike" noProof="1"/>
          </a:p>
        </p:txBody>
      </p:sp>
      <p:sp>
        <p:nvSpPr>
          <p:cNvPr id="11" name="Freeform 14"/>
          <p:cNvSpPr/>
          <p:nvPr/>
        </p:nvSpPr>
        <p:spPr bwMode="auto">
          <a:xfrm rot="5400000">
            <a:off x="9001125" y="6335713"/>
            <a:ext cx="92075" cy="98425"/>
          </a:xfrm>
          <a:custGeom>
            <a:avLst/>
            <a:gdLst>
              <a:gd name="T0" fmla="*/ 69 w 171"/>
              <a:gd name="T1" fmla="*/ 0 h 183"/>
              <a:gd name="T2" fmla="*/ 4 w 171"/>
              <a:gd name="T3" fmla="*/ 99 h 183"/>
              <a:gd name="T4" fmla="*/ 4 w 171"/>
              <a:gd name="T5" fmla="*/ 99 h 183"/>
              <a:gd name="T6" fmla="*/ 4 w 171"/>
              <a:gd name="T7" fmla="*/ 99 h 183"/>
              <a:gd name="T8" fmla="*/ 4 w 171"/>
              <a:gd name="T9" fmla="*/ 99 h 183"/>
              <a:gd name="T10" fmla="*/ 5 w 171"/>
              <a:gd name="T11" fmla="*/ 99 h 183"/>
              <a:gd name="T12" fmla="*/ 5 w 171"/>
              <a:gd name="T13" fmla="*/ 100 h 183"/>
              <a:gd name="T14" fmla="*/ 5 w 171"/>
              <a:gd name="T15" fmla="*/ 100 h 183"/>
              <a:gd name="T16" fmla="*/ 5 w 171"/>
              <a:gd name="T17" fmla="*/ 100 h 183"/>
              <a:gd name="T18" fmla="*/ 5 w 171"/>
              <a:gd name="T19" fmla="*/ 100 h 183"/>
              <a:gd name="T20" fmla="*/ 5 w 171"/>
              <a:gd name="T21" fmla="*/ 100 h 183"/>
              <a:gd name="T22" fmla="*/ 102 w 171"/>
              <a:gd name="T23" fmla="*/ 183 h 183"/>
              <a:gd name="T24" fmla="*/ 102 w 171"/>
              <a:gd name="T25" fmla="*/ 183 h 183"/>
              <a:gd name="T26" fmla="*/ 102 w 171"/>
              <a:gd name="T27" fmla="*/ 183 h 183"/>
              <a:gd name="T28" fmla="*/ 102 w 171"/>
              <a:gd name="T29" fmla="*/ 183 h 183"/>
              <a:gd name="T30" fmla="*/ 113 w 171"/>
              <a:gd name="T31" fmla="*/ 182 h 183"/>
              <a:gd name="T32" fmla="*/ 171 w 171"/>
              <a:gd name="T33" fmla="*/ 156 h 183"/>
              <a:gd name="T34" fmla="*/ 149 w 171"/>
              <a:gd name="T35" fmla="*/ 161 h 183"/>
              <a:gd name="T36" fmla="*/ 138 w 171"/>
              <a:gd name="T37" fmla="*/ 162 h 183"/>
              <a:gd name="T38" fmla="*/ 40 w 171"/>
              <a:gd name="T39" fmla="*/ 78 h 183"/>
              <a:gd name="T40" fmla="*/ 69 w 171"/>
              <a:gd name="T41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1" h="183">
                <a:moveTo>
                  <a:pt x="69" y="0"/>
                </a:moveTo>
                <a:cubicBezTo>
                  <a:pt x="27" y="15"/>
                  <a:pt x="0" y="55"/>
                  <a:pt x="4" y="99"/>
                </a:cubicBezTo>
                <a:cubicBezTo>
                  <a:pt x="4" y="99"/>
                  <a:pt x="4" y="99"/>
                  <a:pt x="4" y="99"/>
                </a:cubicBezTo>
                <a:cubicBezTo>
                  <a:pt x="4" y="99"/>
                  <a:pt x="4" y="99"/>
                  <a:pt x="4" y="99"/>
                </a:cubicBezTo>
                <a:cubicBezTo>
                  <a:pt x="4" y="99"/>
                  <a:pt x="4" y="99"/>
                  <a:pt x="4" y="99"/>
                </a:cubicBezTo>
                <a:cubicBezTo>
                  <a:pt x="4" y="99"/>
                  <a:pt x="5" y="99"/>
                  <a:pt x="5" y="99"/>
                </a:cubicBezTo>
                <a:cubicBezTo>
                  <a:pt x="5" y="99"/>
                  <a:pt x="5" y="100"/>
                  <a:pt x="5" y="100"/>
                </a:cubicBezTo>
                <a:cubicBezTo>
                  <a:pt x="5" y="100"/>
                  <a:pt x="5" y="100"/>
                  <a:pt x="5" y="100"/>
                </a:cubicBezTo>
                <a:cubicBezTo>
                  <a:pt x="5" y="100"/>
                  <a:pt x="5" y="100"/>
                  <a:pt x="5" y="100"/>
                </a:cubicBezTo>
                <a:cubicBezTo>
                  <a:pt x="5" y="100"/>
                  <a:pt x="5" y="100"/>
                  <a:pt x="5" y="100"/>
                </a:cubicBezTo>
                <a:cubicBezTo>
                  <a:pt x="5" y="100"/>
                  <a:pt x="5" y="100"/>
                  <a:pt x="5" y="100"/>
                </a:cubicBezTo>
                <a:cubicBezTo>
                  <a:pt x="11" y="148"/>
                  <a:pt x="53" y="183"/>
                  <a:pt x="102" y="183"/>
                </a:cubicBezTo>
                <a:cubicBezTo>
                  <a:pt x="102" y="183"/>
                  <a:pt x="102" y="183"/>
                  <a:pt x="102" y="183"/>
                </a:cubicBezTo>
                <a:cubicBezTo>
                  <a:pt x="102" y="183"/>
                  <a:pt x="102" y="183"/>
                  <a:pt x="102" y="183"/>
                </a:cubicBezTo>
                <a:cubicBezTo>
                  <a:pt x="102" y="183"/>
                  <a:pt x="102" y="183"/>
                  <a:pt x="102" y="183"/>
                </a:cubicBezTo>
                <a:cubicBezTo>
                  <a:pt x="106" y="183"/>
                  <a:pt x="110" y="183"/>
                  <a:pt x="113" y="182"/>
                </a:cubicBezTo>
                <a:cubicBezTo>
                  <a:pt x="136" y="180"/>
                  <a:pt x="156" y="170"/>
                  <a:pt x="171" y="156"/>
                </a:cubicBezTo>
                <a:cubicBezTo>
                  <a:pt x="164" y="158"/>
                  <a:pt x="157" y="160"/>
                  <a:pt x="149" y="161"/>
                </a:cubicBezTo>
                <a:cubicBezTo>
                  <a:pt x="145" y="161"/>
                  <a:pt x="142" y="162"/>
                  <a:pt x="138" y="162"/>
                </a:cubicBezTo>
                <a:cubicBezTo>
                  <a:pt x="89" y="162"/>
                  <a:pt x="46" y="126"/>
                  <a:pt x="40" y="78"/>
                </a:cubicBezTo>
                <a:cubicBezTo>
                  <a:pt x="37" y="48"/>
                  <a:pt x="48" y="20"/>
                  <a:pt x="69" y="0"/>
                </a:cubicBezTo>
              </a:path>
            </a:pathLst>
          </a:custGeom>
          <a:solidFill>
            <a:schemeClr val="accent4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trike="noStrike" noProof="1"/>
          </a:p>
        </p:txBody>
      </p:sp>
      <p:sp>
        <p:nvSpPr>
          <p:cNvPr id="12" name="Freeform 15"/>
          <p:cNvSpPr>
            <a:spLocks noEditPoints="1"/>
          </p:cNvSpPr>
          <p:nvPr/>
        </p:nvSpPr>
        <p:spPr bwMode="auto">
          <a:xfrm rot="5400000">
            <a:off x="8696325" y="5665788"/>
            <a:ext cx="173038" cy="157163"/>
          </a:xfrm>
          <a:custGeom>
            <a:avLst/>
            <a:gdLst>
              <a:gd name="T0" fmla="*/ 160 w 320"/>
              <a:gd name="T1" fmla="*/ 291 h 291"/>
              <a:gd name="T2" fmla="*/ 160 w 320"/>
              <a:gd name="T3" fmla="*/ 291 h 291"/>
              <a:gd name="T4" fmla="*/ 160 w 320"/>
              <a:gd name="T5" fmla="*/ 291 h 291"/>
              <a:gd name="T6" fmla="*/ 160 w 320"/>
              <a:gd name="T7" fmla="*/ 291 h 291"/>
              <a:gd name="T8" fmla="*/ 177 w 320"/>
              <a:gd name="T9" fmla="*/ 290 h 291"/>
              <a:gd name="T10" fmla="*/ 160 w 320"/>
              <a:gd name="T11" fmla="*/ 291 h 291"/>
              <a:gd name="T12" fmla="*/ 177 w 320"/>
              <a:gd name="T13" fmla="*/ 290 h 291"/>
              <a:gd name="T14" fmla="*/ 177 w 320"/>
              <a:gd name="T15" fmla="*/ 290 h 291"/>
              <a:gd name="T16" fmla="*/ 177 w 320"/>
              <a:gd name="T17" fmla="*/ 290 h 291"/>
              <a:gd name="T18" fmla="*/ 177 w 320"/>
              <a:gd name="T19" fmla="*/ 290 h 291"/>
              <a:gd name="T20" fmla="*/ 177 w 320"/>
              <a:gd name="T21" fmla="*/ 290 h 291"/>
              <a:gd name="T22" fmla="*/ 177 w 320"/>
              <a:gd name="T23" fmla="*/ 290 h 291"/>
              <a:gd name="T24" fmla="*/ 178 w 320"/>
              <a:gd name="T25" fmla="*/ 290 h 291"/>
              <a:gd name="T26" fmla="*/ 178 w 320"/>
              <a:gd name="T27" fmla="*/ 290 h 291"/>
              <a:gd name="T28" fmla="*/ 178 w 320"/>
              <a:gd name="T29" fmla="*/ 290 h 291"/>
              <a:gd name="T30" fmla="*/ 178 w 320"/>
              <a:gd name="T31" fmla="*/ 290 h 291"/>
              <a:gd name="T32" fmla="*/ 178 w 320"/>
              <a:gd name="T33" fmla="*/ 290 h 291"/>
              <a:gd name="T34" fmla="*/ 178 w 320"/>
              <a:gd name="T35" fmla="*/ 290 h 291"/>
              <a:gd name="T36" fmla="*/ 179 w 320"/>
              <a:gd name="T37" fmla="*/ 290 h 291"/>
              <a:gd name="T38" fmla="*/ 178 w 320"/>
              <a:gd name="T39" fmla="*/ 290 h 291"/>
              <a:gd name="T40" fmla="*/ 179 w 320"/>
              <a:gd name="T41" fmla="*/ 290 h 291"/>
              <a:gd name="T42" fmla="*/ 179 w 320"/>
              <a:gd name="T43" fmla="*/ 290 h 291"/>
              <a:gd name="T44" fmla="*/ 179 w 320"/>
              <a:gd name="T45" fmla="*/ 290 h 291"/>
              <a:gd name="T46" fmla="*/ 179 w 320"/>
              <a:gd name="T47" fmla="*/ 290 h 291"/>
              <a:gd name="T48" fmla="*/ 180 w 320"/>
              <a:gd name="T49" fmla="*/ 290 h 291"/>
              <a:gd name="T50" fmla="*/ 179 w 320"/>
              <a:gd name="T51" fmla="*/ 290 h 291"/>
              <a:gd name="T52" fmla="*/ 180 w 320"/>
              <a:gd name="T53" fmla="*/ 290 h 291"/>
              <a:gd name="T54" fmla="*/ 181 w 320"/>
              <a:gd name="T55" fmla="*/ 290 h 291"/>
              <a:gd name="T56" fmla="*/ 180 w 320"/>
              <a:gd name="T57" fmla="*/ 290 h 291"/>
              <a:gd name="T58" fmla="*/ 181 w 320"/>
              <a:gd name="T59" fmla="*/ 290 h 291"/>
              <a:gd name="T60" fmla="*/ 9 w 320"/>
              <a:gd name="T61" fmla="*/ 164 h 291"/>
              <a:gd name="T62" fmla="*/ 9 w 320"/>
              <a:gd name="T63" fmla="*/ 164 h 291"/>
              <a:gd name="T64" fmla="*/ 9 w 320"/>
              <a:gd name="T65" fmla="*/ 164 h 291"/>
              <a:gd name="T66" fmla="*/ 9 w 320"/>
              <a:gd name="T67" fmla="*/ 162 h 291"/>
              <a:gd name="T68" fmla="*/ 9 w 320"/>
              <a:gd name="T69" fmla="*/ 162 h 291"/>
              <a:gd name="T70" fmla="*/ 9 w 320"/>
              <a:gd name="T71" fmla="*/ 162 h 291"/>
              <a:gd name="T72" fmla="*/ 9 w 320"/>
              <a:gd name="T73" fmla="*/ 161 h 291"/>
              <a:gd name="T74" fmla="*/ 9 w 320"/>
              <a:gd name="T75" fmla="*/ 161 h 291"/>
              <a:gd name="T76" fmla="*/ 9 w 320"/>
              <a:gd name="T77" fmla="*/ 161 h 291"/>
              <a:gd name="T78" fmla="*/ 9 w 320"/>
              <a:gd name="T79" fmla="*/ 161 h 291"/>
              <a:gd name="T80" fmla="*/ 9 w 320"/>
              <a:gd name="T81" fmla="*/ 161 h 291"/>
              <a:gd name="T82" fmla="*/ 9 w 320"/>
              <a:gd name="T83" fmla="*/ 161 h 291"/>
              <a:gd name="T84" fmla="*/ 160 w 320"/>
              <a:gd name="T85" fmla="*/ 0 h 291"/>
              <a:gd name="T86" fmla="*/ 143 w 320"/>
              <a:gd name="T87" fmla="*/ 1 h 291"/>
              <a:gd name="T88" fmla="*/ 9 w 320"/>
              <a:gd name="T89" fmla="*/ 161 h 291"/>
              <a:gd name="T90" fmla="*/ 109 w 320"/>
              <a:gd name="T91" fmla="*/ 9 h 291"/>
              <a:gd name="T92" fmla="*/ 64 w 320"/>
              <a:gd name="T93" fmla="*/ 129 h 291"/>
              <a:gd name="T94" fmla="*/ 215 w 320"/>
              <a:gd name="T95" fmla="*/ 258 h 291"/>
              <a:gd name="T96" fmla="*/ 233 w 320"/>
              <a:gd name="T97" fmla="*/ 257 h 291"/>
              <a:gd name="T98" fmla="*/ 266 w 320"/>
              <a:gd name="T99" fmla="*/ 249 h 291"/>
              <a:gd name="T100" fmla="*/ 266 w 320"/>
              <a:gd name="T101" fmla="*/ 249 h 291"/>
              <a:gd name="T102" fmla="*/ 266 w 320"/>
              <a:gd name="T103" fmla="*/ 249 h 291"/>
              <a:gd name="T104" fmla="*/ 181 w 320"/>
              <a:gd name="T105" fmla="*/ 290 h 291"/>
              <a:gd name="T106" fmla="*/ 311 w 320"/>
              <a:gd name="T107" fmla="*/ 129 h 291"/>
              <a:gd name="T108" fmla="*/ 160 w 320"/>
              <a:gd name="T10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0" h="291">
                <a:moveTo>
                  <a:pt x="160" y="291"/>
                </a:moveTo>
                <a:cubicBezTo>
                  <a:pt x="160" y="291"/>
                  <a:pt x="160" y="291"/>
                  <a:pt x="160" y="291"/>
                </a:cubicBezTo>
                <a:cubicBezTo>
                  <a:pt x="160" y="291"/>
                  <a:pt x="160" y="291"/>
                  <a:pt x="160" y="291"/>
                </a:cubicBezTo>
                <a:cubicBezTo>
                  <a:pt x="160" y="291"/>
                  <a:pt x="160" y="291"/>
                  <a:pt x="160" y="291"/>
                </a:cubicBezTo>
                <a:moveTo>
                  <a:pt x="177" y="290"/>
                </a:moveTo>
                <a:cubicBezTo>
                  <a:pt x="171" y="291"/>
                  <a:pt x="165" y="291"/>
                  <a:pt x="160" y="291"/>
                </a:cubicBezTo>
                <a:cubicBezTo>
                  <a:pt x="165" y="291"/>
                  <a:pt x="171" y="291"/>
                  <a:pt x="177" y="290"/>
                </a:cubicBezTo>
                <a:moveTo>
                  <a:pt x="177" y="290"/>
                </a:moveTo>
                <a:cubicBezTo>
                  <a:pt x="177" y="290"/>
                  <a:pt x="177" y="290"/>
                  <a:pt x="177" y="290"/>
                </a:cubicBezTo>
                <a:cubicBezTo>
                  <a:pt x="177" y="290"/>
                  <a:pt x="177" y="290"/>
                  <a:pt x="177" y="290"/>
                </a:cubicBezTo>
                <a:cubicBezTo>
                  <a:pt x="177" y="290"/>
                  <a:pt x="177" y="290"/>
                  <a:pt x="177" y="290"/>
                </a:cubicBezTo>
                <a:cubicBezTo>
                  <a:pt x="177" y="290"/>
                  <a:pt x="177" y="290"/>
                  <a:pt x="177" y="290"/>
                </a:cubicBezTo>
                <a:moveTo>
                  <a:pt x="178" y="290"/>
                </a:moveTo>
                <a:cubicBezTo>
                  <a:pt x="178" y="290"/>
                  <a:pt x="178" y="290"/>
                  <a:pt x="178" y="290"/>
                </a:cubicBezTo>
                <a:cubicBezTo>
                  <a:pt x="178" y="290"/>
                  <a:pt x="178" y="290"/>
                  <a:pt x="178" y="290"/>
                </a:cubicBezTo>
                <a:moveTo>
                  <a:pt x="178" y="290"/>
                </a:moveTo>
                <a:cubicBezTo>
                  <a:pt x="178" y="290"/>
                  <a:pt x="178" y="290"/>
                  <a:pt x="178" y="290"/>
                </a:cubicBezTo>
                <a:cubicBezTo>
                  <a:pt x="178" y="290"/>
                  <a:pt x="178" y="290"/>
                  <a:pt x="178" y="290"/>
                </a:cubicBezTo>
                <a:moveTo>
                  <a:pt x="179" y="290"/>
                </a:moveTo>
                <a:cubicBezTo>
                  <a:pt x="179" y="290"/>
                  <a:pt x="179" y="290"/>
                  <a:pt x="178" y="290"/>
                </a:cubicBezTo>
                <a:cubicBezTo>
                  <a:pt x="179" y="290"/>
                  <a:pt x="179" y="290"/>
                  <a:pt x="179" y="290"/>
                </a:cubicBezTo>
                <a:moveTo>
                  <a:pt x="179" y="290"/>
                </a:moveTo>
                <a:cubicBezTo>
                  <a:pt x="179" y="290"/>
                  <a:pt x="179" y="290"/>
                  <a:pt x="179" y="290"/>
                </a:cubicBezTo>
                <a:cubicBezTo>
                  <a:pt x="179" y="290"/>
                  <a:pt x="179" y="290"/>
                  <a:pt x="179" y="290"/>
                </a:cubicBezTo>
                <a:moveTo>
                  <a:pt x="180" y="290"/>
                </a:moveTo>
                <a:cubicBezTo>
                  <a:pt x="180" y="290"/>
                  <a:pt x="180" y="290"/>
                  <a:pt x="179" y="290"/>
                </a:cubicBezTo>
                <a:cubicBezTo>
                  <a:pt x="180" y="290"/>
                  <a:pt x="180" y="290"/>
                  <a:pt x="180" y="290"/>
                </a:cubicBezTo>
                <a:moveTo>
                  <a:pt x="181" y="290"/>
                </a:moveTo>
                <a:cubicBezTo>
                  <a:pt x="181" y="290"/>
                  <a:pt x="181" y="290"/>
                  <a:pt x="180" y="290"/>
                </a:cubicBezTo>
                <a:cubicBezTo>
                  <a:pt x="181" y="290"/>
                  <a:pt x="181" y="290"/>
                  <a:pt x="181" y="290"/>
                </a:cubicBezTo>
                <a:moveTo>
                  <a:pt x="9" y="164"/>
                </a:moveTo>
                <a:cubicBezTo>
                  <a:pt x="9" y="164"/>
                  <a:pt x="9" y="164"/>
                  <a:pt x="9" y="164"/>
                </a:cubicBezTo>
                <a:cubicBezTo>
                  <a:pt x="9" y="164"/>
                  <a:pt x="9" y="164"/>
                  <a:pt x="9" y="164"/>
                </a:cubicBezTo>
                <a:moveTo>
                  <a:pt x="9" y="162"/>
                </a:moveTo>
                <a:cubicBezTo>
                  <a:pt x="9" y="162"/>
                  <a:pt x="9" y="162"/>
                  <a:pt x="9" y="162"/>
                </a:cubicBezTo>
                <a:cubicBezTo>
                  <a:pt x="9" y="162"/>
                  <a:pt x="9" y="162"/>
                  <a:pt x="9" y="162"/>
                </a:cubicBezTo>
                <a:moveTo>
                  <a:pt x="9" y="161"/>
                </a:moveTo>
                <a:cubicBezTo>
                  <a:pt x="9" y="161"/>
                  <a:pt x="9" y="161"/>
                  <a:pt x="9" y="161"/>
                </a:cubicBezTo>
                <a:cubicBezTo>
                  <a:pt x="9" y="161"/>
                  <a:pt x="9" y="161"/>
                  <a:pt x="9" y="161"/>
                </a:cubicBezTo>
                <a:moveTo>
                  <a:pt x="9" y="161"/>
                </a:moveTo>
                <a:cubicBezTo>
                  <a:pt x="9" y="161"/>
                  <a:pt x="9" y="161"/>
                  <a:pt x="9" y="161"/>
                </a:cubicBezTo>
                <a:cubicBezTo>
                  <a:pt x="9" y="161"/>
                  <a:pt x="9" y="161"/>
                  <a:pt x="9" y="161"/>
                </a:cubicBezTo>
                <a:moveTo>
                  <a:pt x="160" y="0"/>
                </a:moveTo>
                <a:cubicBezTo>
                  <a:pt x="154" y="0"/>
                  <a:pt x="148" y="1"/>
                  <a:pt x="143" y="1"/>
                </a:cubicBezTo>
                <a:cubicBezTo>
                  <a:pt x="60" y="10"/>
                  <a:pt x="0" y="81"/>
                  <a:pt x="9" y="161"/>
                </a:cubicBezTo>
                <a:cubicBezTo>
                  <a:pt x="1" y="93"/>
                  <a:pt x="44" y="31"/>
                  <a:pt x="109" y="9"/>
                </a:cubicBezTo>
                <a:cubicBezTo>
                  <a:pt x="77" y="39"/>
                  <a:pt x="59" y="83"/>
                  <a:pt x="64" y="129"/>
                </a:cubicBezTo>
                <a:cubicBezTo>
                  <a:pt x="73" y="203"/>
                  <a:pt x="139" y="258"/>
                  <a:pt x="215" y="258"/>
                </a:cubicBezTo>
                <a:cubicBezTo>
                  <a:pt x="221" y="258"/>
                  <a:pt x="227" y="258"/>
                  <a:pt x="233" y="257"/>
                </a:cubicBezTo>
                <a:cubicBezTo>
                  <a:pt x="244" y="256"/>
                  <a:pt x="256" y="253"/>
                  <a:pt x="266" y="249"/>
                </a:cubicBezTo>
                <a:cubicBezTo>
                  <a:pt x="266" y="249"/>
                  <a:pt x="266" y="249"/>
                  <a:pt x="266" y="249"/>
                </a:cubicBezTo>
                <a:cubicBezTo>
                  <a:pt x="266" y="249"/>
                  <a:pt x="266" y="249"/>
                  <a:pt x="266" y="249"/>
                </a:cubicBezTo>
                <a:cubicBezTo>
                  <a:pt x="244" y="271"/>
                  <a:pt x="214" y="285"/>
                  <a:pt x="181" y="290"/>
                </a:cubicBezTo>
                <a:cubicBezTo>
                  <a:pt x="262" y="279"/>
                  <a:pt x="320" y="208"/>
                  <a:pt x="311" y="129"/>
                </a:cubicBezTo>
                <a:cubicBezTo>
                  <a:pt x="302" y="55"/>
                  <a:pt x="236" y="0"/>
                  <a:pt x="160" y="0"/>
                </a:cubicBez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trike="noStrike" noProof="1"/>
          </a:p>
        </p:txBody>
      </p:sp>
      <p:sp>
        <p:nvSpPr>
          <p:cNvPr id="13" name="Freeform 16"/>
          <p:cNvSpPr/>
          <p:nvPr/>
        </p:nvSpPr>
        <p:spPr bwMode="auto">
          <a:xfrm rot="5400000">
            <a:off x="8709819" y="5653881"/>
            <a:ext cx="141288" cy="152400"/>
          </a:xfrm>
          <a:custGeom>
            <a:avLst/>
            <a:gdLst>
              <a:gd name="T0" fmla="*/ 108 w 265"/>
              <a:gd name="T1" fmla="*/ 0 h 282"/>
              <a:gd name="T2" fmla="*/ 8 w 265"/>
              <a:gd name="T3" fmla="*/ 152 h 282"/>
              <a:gd name="T4" fmla="*/ 8 w 265"/>
              <a:gd name="T5" fmla="*/ 152 h 282"/>
              <a:gd name="T6" fmla="*/ 8 w 265"/>
              <a:gd name="T7" fmla="*/ 152 h 282"/>
              <a:gd name="T8" fmla="*/ 8 w 265"/>
              <a:gd name="T9" fmla="*/ 152 h 282"/>
              <a:gd name="T10" fmla="*/ 8 w 265"/>
              <a:gd name="T11" fmla="*/ 152 h 282"/>
              <a:gd name="T12" fmla="*/ 8 w 265"/>
              <a:gd name="T13" fmla="*/ 153 h 282"/>
              <a:gd name="T14" fmla="*/ 8 w 265"/>
              <a:gd name="T15" fmla="*/ 153 h 282"/>
              <a:gd name="T16" fmla="*/ 8 w 265"/>
              <a:gd name="T17" fmla="*/ 153 h 282"/>
              <a:gd name="T18" fmla="*/ 8 w 265"/>
              <a:gd name="T19" fmla="*/ 153 h 282"/>
              <a:gd name="T20" fmla="*/ 8 w 265"/>
              <a:gd name="T21" fmla="*/ 153 h 282"/>
              <a:gd name="T22" fmla="*/ 8 w 265"/>
              <a:gd name="T23" fmla="*/ 155 h 282"/>
              <a:gd name="T24" fmla="*/ 8 w 265"/>
              <a:gd name="T25" fmla="*/ 155 h 282"/>
              <a:gd name="T26" fmla="*/ 159 w 265"/>
              <a:gd name="T27" fmla="*/ 282 h 282"/>
              <a:gd name="T28" fmla="*/ 159 w 265"/>
              <a:gd name="T29" fmla="*/ 282 h 282"/>
              <a:gd name="T30" fmla="*/ 159 w 265"/>
              <a:gd name="T31" fmla="*/ 282 h 282"/>
              <a:gd name="T32" fmla="*/ 159 w 265"/>
              <a:gd name="T33" fmla="*/ 282 h 282"/>
              <a:gd name="T34" fmla="*/ 176 w 265"/>
              <a:gd name="T35" fmla="*/ 281 h 282"/>
              <a:gd name="T36" fmla="*/ 176 w 265"/>
              <a:gd name="T37" fmla="*/ 281 h 282"/>
              <a:gd name="T38" fmla="*/ 176 w 265"/>
              <a:gd name="T39" fmla="*/ 281 h 282"/>
              <a:gd name="T40" fmla="*/ 176 w 265"/>
              <a:gd name="T41" fmla="*/ 281 h 282"/>
              <a:gd name="T42" fmla="*/ 177 w 265"/>
              <a:gd name="T43" fmla="*/ 281 h 282"/>
              <a:gd name="T44" fmla="*/ 177 w 265"/>
              <a:gd name="T45" fmla="*/ 281 h 282"/>
              <a:gd name="T46" fmla="*/ 177 w 265"/>
              <a:gd name="T47" fmla="*/ 281 h 282"/>
              <a:gd name="T48" fmla="*/ 177 w 265"/>
              <a:gd name="T49" fmla="*/ 281 h 282"/>
              <a:gd name="T50" fmla="*/ 177 w 265"/>
              <a:gd name="T51" fmla="*/ 281 h 282"/>
              <a:gd name="T52" fmla="*/ 178 w 265"/>
              <a:gd name="T53" fmla="*/ 281 h 282"/>
              <a:gd name="T54" fmla="*/ 178 w 265"/>
              <a:gd name="T55" fmla="*/ 281 h 282"/>
              <a:gd name="T56" fmla="*/ 178 w 265"/>
              <a:gd name="T57" fmla="*/ 281 h 282"/>
              <a:gd name="T58" fmla="*/ 178 w 265"/>
              <a:gd name="T59" fmla="*/ 281 h 282"/>
              <a:gd name="T60" fmla="*/ 179 w 265"/>
              <a:gd name="T61" fmla="*/ 281 h 282"/>
              <a:gd name="T62" fmla="*/ 179 w 265"/>
              <a:gd name="T63" fmla="*/ 281 h 282"/>
              <a:gd name="T64" fmla="*/ 180 w 265"/>
              <a:gd name="T65" fmla="*/ 281 h 282"/>
              <a:gd name="T66" fmla="*/ 180 w 265"/>
              <a:gd name="T67" fmla="*/ 281 h 282"/>
              <a:gd name="T68" fmla="*/ 265 w 265"/>
              <a:gd name="T69" fmla="*/ 240 h 282"/>
              <a:gd name="T70" fmla="*/ 232 w 265"/>
              <a:gd name="T71" fmla="*/ 248 h 282"/>
              <a:gd name="T72" fmla="*/ 214 w 265"/>
              <a:gd name="T73" fmla="*/ 249 h 282"/>
              <a:gd name="T74" fmla="*/ 63 w 265"/>
              <a:gd name="T75" fmla="*/ 120 h 282"/>
              <a:gd name="T76" fmla="*/ 108 w 265"/>
              <a:gd name="T77" fmla="*/ 0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65" h="282">
                <a:moveTo>
                  <a:pt x="108" y="0"/>
                </a:moveTo>
                <a:cubicBezTo>
                  <a:pt x="43" y="22"/>
                  <a:pt x="0" y="84"/>
                  <a:pt x="8" y="152"/>
                </a:cubicBezTo>
                <a:cubicBezTo>
                  <a:pt x="8" y="152"/>
                  <a:pt x="8" y="152"/>
                  <a:pt x="8" y="152"/>
                </a:cubicBezTo>
                <a:cubicBezTo>
                  <a:pt x="8" y="152"/>
                  <a:pt x="8" y="152"/>
                  <a:pt x="8" y="152"/>
                </a:cubicBezTo>
                <a:cubicBezTo>
                  <a:pt x="8" y="152"/>
                  <a:pt x="8" y="152"/>
                  <a:pt x="8" y="152"/>
                </a:cubicBezTo>
                <a:cubicBezTo>
                  <a:pt x="8" y="152"/>
                  <a:pt x="8" y="152"/>
                  <a:pt x="8" y="152"/>
                </a:cubicBezTo>
                <a:cubicBezTo>
                  <a:pt x="8" y="152"/>
                  <a:pt x="8" y="152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4"/>
                  <a:pt x="8" y="155"/>
                  <a:pt x="8" y="155"/>
                </a:cubicBezTo>
                <a:cubicBezTo>
                  <a:pt x="8" y="155"/>
                  <a:pt x="8" y="155"/>
                  <a:pt x="8" y="155"/>
                </a:cubicBezTo>
                <a:cubicBezTo>
                  <a:pt x="18" y="228"/>
                  <a:pt x="83" y="282"/>
                  <a:pt x="159" y="282"/>
                </a:cubicBezTo>
                <a:cubicBezTo>
                  <a:pt x="159" y="282"/>
                  <a:pt x="159" y="282"/>
                  <a:pt x="159" y="282"/>
                </a:cubicBezTo>
                <a:cubicBezTo>
                  <a:pt x="159" y="282"/>
                  <a:pt x="159" y="282"/>
                  <a:pt x="159" y="282"/>
                </a:cubicBezTo>
                <a:cubicBezTo>
                  <a:pt x="159" y="282"/>
                  <a:pt x="159" y="282"/>
                  <a:pt x="159" y="282"/>
                </a:cubicBezTo>
                <a:cubicBezTo>
                  <a:pt x="164" y="282"/>
                  <a:pt x="170" y="282"/>
                  <a:pt x="176" y="281"/>
                </a:cubicBezTo>
                <a:cubicBezTo>
                  <a:pt x="176" y="281"/>
                  <a:pt x="176" y="281"/>
                  <a:pt x="176" y="281"/>
                </a:cubicBezTo>
                <a:cubicBezTo>
                  <a:pt x="176" y="281"/>
                  <a:pt x="176" y="281"/>
                  <a:pt x="176" y="281"/>
                </a:cubicBezTo>
                <a:cubicBezTo>
                  <a:pt x="176" y="281"/>
                  <a:pt x="176" y="281"/>
                  <a:pt x="176" y="281"/>
                </a:cubicBezTo>
                <a:cubicBezTo>
                  <a:pt x="176" y="281"/>
                  <a:pt x="176" y="281"/>
                  <a:pt x="177" y="281"/>
                </a:cubicBezTo>
                <a:cubicBezTo>
                  <a:pt x="177" y="281"/>
                  <a:pt x="177" y="281"/>
                  <a:pt x="177" y="281"/>
                </a:cubicBezTo>
                <a:cubicBezTo>
                  <a:pt x="177" y="281"/>
                  <a:pt x="177" y="281"/>
                  <a:pt x="177" y="281"/>
                </a:cubicBezTo>
                <a:cubicBezTo>
                  <a:pt x="177" y="281"/>
                  <a:pt x="177" y="281"/>
                  <a:pt x="177" y="281"/>
                </a:cubicBezTo>
                <a:cubicBezTo>
                  <a:pt x="177" y="281"/>
                  <a:pt x="177" y="281"/>
                  <a:pt x="177" y="281"/>
                </a:cubicBezTo>
                <a:cubicBezTo>
                  <a:pt x="178" y="281"/>
                  <a:pt x="178" y="281"/>
                  <a:pt x="178" y="281"/>
                </a:cubicBezTo>
                <a:cubicBezTo>
                  <a:pt x="178" y="281"/>
                  <a:pt x="178" y="281"/>
                  <a:pt x="178" y="281"/>
                </a:cubicBezTo>
                <a:cubicBezTo>
                  <a:pt x="178" y="281"/>
                  <a:pt x="178" y="281"/>
                  <a:pt x="178" y="281"/>
                </a:cubicBezTo>
                <a:cubicBezTo>
                  <a:pt x="178" y="281"/>
                  <a:pt x="178" y="281"/>
                  <a:pt x="178" y="281"/>
                </a:cubicBezTo>
                <a:cubicBezTo>
                  <a:pt x="179" y="281"/>
                  <a:pt x="179" y="281"/>
                  <a:pt x="179" y="281"/>
                </a:cubicBezTo>
                <a:cubicBezTo>
                  <a:pt x="179" y="281"/>
                  <a:pt x="179" y="281"/>
                  <a:pt x="179" y="281"/>
                </a:cubicBezTo>
                <a:cubicBezTo>
                  <a:pt x="180" y="281"/>
                  <a:pt x="180" y="281"/>
                  <a:pt x="180" y="281"/>
                </a:cubicBezTo>
                <a:cubicBezTo>
                  <a:pt x="180" y="281"/>
                  <a:pt x="180" y="281"/>
                  <a:pt x="180" y="281"/>
                </a:cubicBezTo>
                <a:cubicBezTo>
                  <a:pt x="213" y="276"/>
                  <a:pt x="243" y="262"/>
                  <a:pt x="265" y="240"/>
                </a:cubicBezTo>
                <a:cubicBezTo>
                  <a:pt x="255" y="244"/>
                  <a:pt x="243" y="247"/>
                  <a:pt x="232" y="248"/>
                </a:cubicBezTo>
                <a:cubicBezTo>
                  <a:pt x="226" y="249"/>
                  <a:pt x="220" y="249"/>
                  <a:pt x="214" y="249"/>
                </a:cubicBezTo>
                <a:cubicBezTo>
                  <a:pt x="138" y="249"/>
                  <a:pt x="72" y="194"/>
                  <a:pt x="63" y="120"/>
                </a:cubicBezTo>
                <a:cubicBezTo>
                  <a:pt x="58" y="74"/>
                  <a:pt x="76" y="30"/>
                  <a:pt x="108" y="0"/>
                </a:cubicBezTo>
              </a:path>
            </a:pathLst>
          </a:custGeom>
          <a:solidFill>
            <a:schemeClr val="accent4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trike="noStrike" noProof="1"/>
          </a:p>
        </p:txBody>
      </p:sp>
      <p:sp>
        <p:nvSpPr>
          <p:cNvPr id="14" name="Freeform 17"/>
          <p:cNvSpPr>
            <a:spLocks noEditPoints="1"/>
          </p:cNvSpPr>
          <p:nvPr/>
        </p:nvSpPr>
        <p:spPr bwMode="auto">
          <a:xfrm rot="5400000">
            <a:off x="8828088" y="6102350"/>
            <a:ext cx="82550" cy="76200"/>
          </a:xfrm>
          <a:custGeom>
            <a:avLst/>
            <a:gdLst>
              <a:gd name="T0" fmla="*/ 74 w 152"/>
              <a:gd name="T1" fmla="*/ 142 h 142"/>
              <a:gd name="T2" fmla="*/ 74 w 152"/>
              <a:gd name="T3" fmla="*/ 142 h 142"/>
              <a:gd name="T4" fmla="*/ 74 w 152"/>
              <a:gd name="T5" fmla="*/ 142 h 142"/>
              <a:gd name="T6" fmla="*/ 74 w 152"/>
              <a:gd name="T7" fmla="*/ 142 h 142"/>
              <a:gd name="T8" fmla="*/ 82 w 152"/>
              <a:gd name="T9" fmla="*/ 142 h 142"/>
              <a:gd name="T10" fmla="*/ 82 w 152"/>
              <a:gd name="T11" fmla="*/ 142 h 142"/>
              <a:gd name="T12" fmla="*/ 74 w 152"/>
              <a:gd name="T13" fmla="*/ 142 h 142"/>
              <a:gd name="T14" fmla="*/ 82 w 152"/>
              <a:gd name="T15" fmla="*/ 142 h 142"/>
              <a:gd name="T16" fmla="*/ 82 w 152"/>
              <a:gd name="T17" fmla="*/ 142 h 142"/>
              <a:gd name="T18" fmla="*/ 0 w 152"/>
              <a:gd name="T19" fmla="*/ 81 h 142"/>
              <a:gd name="T20" fmla="*/ 0 w 152"/>
              <a:gd name="T21" fmla="*/ 81 h 142"/>
              <a:gd name="T22" fmla="*/ 0 w 152"/>
              <a:gd name="T23" fmla="*/ 81 h 142"/>
              <a:gd name="T24" fmla="*/ 0 w 152"/>
              <a:gd name="T25" fmla="*/ 79 h 142"/>
              <a:gd name="T26" fmla="*/ 0 w 152"/>
              <a:gd name="T27" fmla="*/ 79 h 142"/>
              <a:gd name="T28" fmla="*/ 0 w 152"/>
              <a:gd name="T29" fmla="*/ 80 h 142"/>
              <a:gd name="T30" fmla="*/ 0 w 152"/>
              <a:gd name="T31" fmla="*/ 79 h 142"/>
              <a:gd name="T32" fmla="*/ 0 w 152"/>
              <a:gd name="T33" fmla="*/ 79 h 142"/>
              <a:gd name="T34" fmla="*/ 5 w 152"/>
              <a:gd name="T35" fmla="*/ 44 h 142"/>
              <a:gd name="T36" fmla="*/ 5 w 152"/>
              <a:gd name="T37" fmla="*/ 44 h 142"/>
              <a:gd name="T38" fmla="*/ 5 w 152"/>
              <a:gd name="T39" fmla="*/ 44 h 142"/>
              <a:gd name="T40" fmla="*/ 74 w 152"/>
              <a:gd name="T41" fmla="*/ 0 h 142"/>
              <a:gd name="T42" fmla="*/ 65 w 152"/>
              <a:gd name="T43" fmla="*/ 1 h 142"/>
              <a:gd name="T44" fmla="*/ 5 w 152"/>
              <a:gd name="T45" fmla="*/ 43 h 142"/>
              <a:gd name="T46" fmla="*/ 49 w 152"/>
              <a:gd name="T47" fmla="*/ 4 h 142"/>
              <a:gd name="T48" fmla="*/ 27 w 152"/>
              <a:gd name="T49" fmla="*/ 63 h 142"/>
              <a:gd name="T50" fmla="*/ 101 w 152"/>
              <a:gd name="T51" fmla="*/ 126 h 142"/>
              <a:gd name="T52" fmla="*/ 109 w 152"/>
              <a:gd name="T53" fmla="*/ 126 h 142"/>
              <a:gd name="T54" fmla="*/ 126 w 152"/>
              <a:gd name="T55" fmla="*/ 122 h 142"/>
              <a:gd name="T56" fmla="*/ 126 w 152"/>
              <a:gd name="T57" fmla="*/ 122 h 142"/>
              <a:gd name="T58" fmla="*/ 126 w 152"/>
              <a:gd name="T59" fmla="*/ 122 h 142"/>
              <a:gd name="T60" fmla="*/ 83 w 152"/>
              <a:gd name="T61" fmla="*/ 142 h 142"/>
              <a:gd name="T62" fmla="*/ 148 w 152"/>
              <a:gd name="T63" fmla="*/ 63 h 142"/>
              <a:gd name="T64" fmla="*/ 74 w 152"/>
              <a:gd name="T65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2" h="142">
                <a:moveTo>
                  <a:pt x="74" y="142"/>
                </a:moveTo>
                <a:cubicBezTo>
                  <a:pt x="74" y="142"/>
                  <a:pt x="74" y="142"/>
                  <a:pt x="74" y="142"/>
                </a:cubicBezTo>
                <a:cubicBezTo>
                  <a:pt x="74" y="142"/>
                  <a:pt x="74" y="142"/>
                  <a:pt x="74" y="142"/>
                </a:cubicBezTo>
                <a:cubicBezTo>
                  <a:pt x="74" y="142"/>
                  <a:pt x="74" y="142"/>
                  <a:pt x="74" y="142"/>
                </a:cubicBezTo>
                <a:moveTo>
                  <a:pt x="82" y="142"/>
                </a:moveTo>
                <a:cubicBezTo>
                  <a:pt x="82" y="142"/>
                  <a:pt x="82" y="142"/>
                  <a:pt x="82" y="142"/>
                </a:cubicBezTo>
                <a:cubicBezTo>
                  <a:pt x="80" y="142"/>
                  <a:pt x="77" y="142"/>
                  <a:pt x="74" y="142"/>
                </a:cubicBezTo>
                <a:cubicBezTo>
                  <a:pt x="77" y="142"/>
                  <a:pt x="79" y="142"/>
                  <a:pt x="82" y="142"/>
                </a:cubicBezTo>
                <a:cubicBezTo>
                  <a:pt x="82" y="142"/>
                  <a:pt x="82" y="142"/>
                  <a:pt x="82" y="142"/>
                </a:cubicBezTo>
                <a:moveTo>
                  <a:pt x="0" y="81"/>
                </a:moveTo>
                <a:cubicBezTo>
                  <a:pt x="0" y="81"/>
                  <a:pt x="0" y="81"/>
                  <a:pt x="0" y="81"/>
                </a:cubicBezTo>
                <a:cubicBezTo>
                  <a:pt x="0" y="81"/>
                  <a:pt x="0" y="81"/>
                  <a:pt x="0" y="81"/>
                </a:cubicBezTo>
                <a:moveTo>
                  <a:pt x="0" y="79"/>
                </a:moveTo>
                <a:cubicBezTo>
                  <a:pt x="0" y="79"/>
                  <a:pt x="0" y="79"/>
                  <a:pt x="0" y="79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0"/>
                  <a:pt x="0" y="80"/>
                  <a:pt x="0" y="79"/>
                </a:cubicBezTo>
                <a:cubicBezTo>
                  <a:pt x="0" y="79"/>
                  <a:pt x="0" y="79"/>
                  <a:pt x="0" y="79"/>
                </a:cubicBezTo>
                <a:moveTo>
                  <a:pt x="5" y="44"/>
                </a:moveTo>
                <a:cubicBezTo>
                  <a:pt x="5" y="44"/>
                  <a:pt x="5" y="44"/>
                  <a:pt x="5" y="44"/>
                </a:cubicBezTo>
                <a:cubicBezTo>
                  <a:pt x="5" y="44"/>
                  <a:pt x="5" y="44"/>
                  <a:pt x="5" y="44"/>
                </a:cubicBezTo>
                <a:moveTo>
                  <a:pt x="74" y="0"/>
                </a:moveTo>
                <a:cubicBezTo>
                  <a:pt x="71" y="0"/>
                  <a:pt x="68" y="0"/>
                  <a:pt x="65" y="1"/>
                </a:cubicBezTo>
                <a:cubicBezTo>
                  <a:pt x="38" y="4"/>
                  <a:pt x="16" y="21"/>
                  <a:pt x="5" y="43"/>
                </a:cubicBezTo>
                <a:cubicBezTo>
                  <a:pt x="13" y="25"/>
                  <a:pt x="29" y="11"/>
                  <a:pt x="49" y="4"/>
                </a:cubicBezTo>
                <a:cubicBezTo>
                  <a:pt x="33" y="19"/>
                  <a:pt x="25" y="40"/>
                  <a:pt x="27" y="63"/>
                </a:cubicBezTo>
                <a:cubicBezTo>
                  <a:pt x="32" y="99"/>
                  <a:pt x="64" y="126"/>
                  <a:pt x="101" y="126"/>
                </a:cubicBezTo>
                <a:cubicBezTo>
                  <a:pt x="104" y="126"/>
                  <a:pt x="107" y="126"/>
                  <a:pt x="109" y="126"/>
                </a:cubicBezTo>
                <a:cubicBezTo>
                  <a:pt x="115" y="125"/>
                  <a:pt x="121" y="124"/>
                  <a:pt x="126" y="122"/>
                </a:cubicBezTo>
                <a:cubicBezTo>
                  <a:pt x="126" y="122"/>
                  <a:pt x="126" y="122"/>
                  <a:pt x="126" y="122"/>
                </a:cubicBezTo>
                <a:cubicBezTo>
                  <a:pt x="126" y="122"/>
                  <a:pt x="126" y="122"/>
                  <a:pt x="126" y="122"/>
                </a:cubicBezTo>
                <a:cubicBezTo>
                  <a:pt x="115" y="133"/>
                  <a:pt x="100" y="140"/>
                  <a:pt x="83" y="142"/>
                </a:cubicBezTo>
                <a:cubicBezTo>
                  <a:pt x="123" y="137"/>
                  <a:pt x="152" y="102"/>
                  <a:pt x="148" y="63"/>
                </a:cubicBezTo>
                <a:cubicBezTo>
                  <a:pt x="143" y="27"/>
                  <a:pt x="111" y="0"/>
                  <a:pt x="74" y="0"/>
                </a:cubicBez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trike="noStrike" noProof="1"/>
          </a:p>
        </p:txBody>
      </p:sp>
      <p:sp>
        <p:nvSpPr>
          <p:cNvPr id="15" name="Freeform 18"/>
          <p:cNvSpPr/>
          <p:nvPr/>
        </p:nvSpPr>
        <p:spPr bwMode="auto">
          <a:xfrm rot="5400000">
            <a:off x="8834438" y="6096000"/>
            <a:ext cx="68263" cy="74613"/>
          </a:xfrm>
          <a:custGeom>
            <a:avLst/>
            <a:gdLst>
              <a:gd name="T0" fmla="*/ 50 w 127"/>
              <a:gd name="T1" fmla="*/ 0 h 138"/>
              <a:gd name="T2" fmla="*/ 6 w 127"/>
              <a:gd name="T3" fmla="*/ 39 h 138"/>
              <a:gd name="T4" fmla="*/ 6 w 127"/>
              <a:gd name="T5" fmla="*/ 40 h 138"/>
              <a:gd name="T6" fmla="*/ 6 w 127"/>
              <a:gd name="T7" fmla="*/ 40 h 138"/>
              <a:gd name="T8" fmla="*/ 1 w 127"/>
              <a:gd name="T9" fmla="*/ 75 h 138"/>
              <a:gd name="T10" fmla="*/ 1 w 127"/>
              <a:gd name="T11" fmla="*/ 75 h 138"/>
              <a:gd name="T12" fmla="*/ 1 w 127"/>
              <a:gd name="T13" fmla="*/ 76 h 138"/>
              <a:gd name="T14" fmla="*/ 1 w 127"/>
              <a:gd name="T15" fmla="*/ 77 h 138"/>
              <a:gd name="T16" fmla="*/ 1 w 127"/>
              <a:gd name="T17" fmla="*/ 77 h 138"/>
              <a:gd name="T18" fmla="*/ 75 w 127"/>
              <a:gd name="T19" fmla="*/ 138 h 138"/>
              <a:gd name="T20" fmla="*/ 75 w 127"/>
              <a:gd name="T21" fmla="*/ 138 h 138"/>
              <a:gd name="T22" fmla="*/ 75 w 127"/>
              <a:gd name="T23" fmla="*/ 138 h 138"/>
              <a:gd name="T24" fmla="*/ 75 w 127"/>
              <a:gd name="T25" fmla="*/ 138 h 138"/>
              <a:gd name="T26" fmla="*/ 83 w 127"/>
              <a:gd name="T27" fmla="*/ 138 h 138"/>
              <a:gd name="T28" fmla="*/ 83 w 127"/>
              <a:gd name="T29" fmla="*/ 138 h 138"/>
              <a:gd name="T30" fmla="*/ 84 w 127"/>
              <a:gd name="T31" fmla="*/ 138 h 138"/>
              <a:gd name="T32" fmla="*/ 127 w 127"/>
              <a:gd name="T33" fmla="*/ 118 h 138"/>
              <a:gd name="T34" fmla="*/ 110 w 127"/>
              <a:gd name="T35" fmla="*/ 122 h 138"/>
              <a:gd name="T36" fmla="*/ 102 w 127"/>
              <a:gd name="T37" fmla="*/ 122 h 138"/>
              <a:gd name="T38" fmla="*/ 28 w 127"/>
              <a:gd name="T39" fmla="*/ 59 h 138"/>
              <a:gd name="T40" fmla="*/ 50 w 127"/>
              <a:gd name="T41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7" h="138">
                <a:moveTo>
                  <a:pt x="50" y="0"/>
                </a:moveTo>
                <a:cubicBezTo>
                  <a:pt x="30" y="7"/>
                  <a:pt x="14" y="21"/>
                  <a:pt x="6" y="39"/>
                </a:cubicBezTo>
                <a:cubicBezTo>
                  <a:pt x="6" y="39"/>
                  <a:pt x="6" y="39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2" y="50"/>
                  <a:pt x="0" y="63"/>
                  <a:pt x="1" y="75"/>
                </a:cubicBezTo>
                <a:cubicBezTo>
                  <a:pt x="1" y="75"/>
                  <a:pt x="1" y="75"/>
                  <a:pt x="1" y="75"/>
                </a:cubicBezTo>
                <a:cubicBezTo>
                  <a:pt x="1" y="76"/>
                  <a:pt x="1" y="76"/>
                  <a:pt x="1" y="76"/>
                </a:cubicBezTo>
                <a:cubicBezTo>
                  <a:pt x="1" y="76"/>
                  <a:pt x="1" y="76"/>
                  <a:pt x="1" y="77"/>
                </a:cubicBezTo>
                <a:cubicBezTo>
                  <a:pt x="1" y="77"/>
                  <a:pt x="1" y="77"/>
                  <a:pt x="1" y="77"/>
                </a:cubicBezTo>
                <a:cubicBezTo>
                  <a:pt x="6" y="112"/>
                  <a:pt x="38" y="138"/>
                  <a:pt x="75" y="138"/>
                </a:cubicBezTo>
                <a:cubicBezTo>
                  <a:pt x="75" y="138"/>
                  <a:pt x="75" y="138"/>
                  <a:pt x="75" y="138"/>
                </a:cubicBezTo>
                <a:cubicBezTo>
                  <a:pt x="75" y="138"/>
                  <a:pt x="75" y="138"/>
                  <a:pt x="75" y="138"/>
                </a:cubicBezTo>
                <a:cubicBezTo>
                  <a:pt x="75" y="138"/>
                  <a:pt x="75" y="138"/>
                  <a:pt x="75" y="138"/>
                </a:cubicBezTo>
                <a:cubicBezTo>
                  <a:pt x="78" y="138"/>
                  <a:pt x="81" y="138"/>
                  <a:pt x="83" y="138"/>
                </a:cubicBezTo>
                <a:cubicBezTo>
                  <a:pt x="83" y="138"/>
                  <a:pt x="83" y="138"/>
                  <a:pt x="83" y="138"/>
                </a:cubicBezTo>
                <a:cubicBezTo>
                  <a:pt x="83" y="138"/>
                  <a:pt x="83" y="138"/>
                  <a:pt x="84" y="138"/>
                </a:cubicBezTo>
                <a:cubicBezTo>
                  <a:pt x="101" y="136"/>
                  <a:pt x="116" y="129"/>
                  <a:pt x="127" y="118"/>
                </a:cubicBezTo>
                <a:cubicBezTo>
                  <a:pt x="122" y="120"/>
                  <a:pt x="116" y="121"/>
                  <a:pt x="110" y="122"/>
                </a:cubicBezTo>
                <a:cubicBezTo>
                  <a:pt x="108" y="122"/>
                  <a:pt x="105" y="122"/>
                  <a:pt x="102" y="122"/>
                </a:cubicBezTo>
                <a:cubicBezTo>
                  <a:pt x="65" y="122"/>
                  <a:pt x="33" y="95"/>
                  <a:pt x="28" y="59"/>
                </a:cubicBezTo>
                <a:cubicBezTo>
                  <a:pt x="26" y="36"/>
                  <a:pt x="34" y="15"/>
                  <a:pt x="50" y="0"/>
                </a:cubicBezTo>
              </a:path>
            </a:pathLst>
          </a:custGeom>
          <a:solidFill>
            <a:schemeClr val="accent4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trike="noStrike" noProof="1"/>
          </a:p>
        </p:txBody>
      </p:sp>
      <p:sp>
        <p:nvSpPr>
          <p:cNvPr id="16" name="Freeform 19"/>
          <p:cNvSpPr>
            <a:spLocks noEditPoints="1"/>
          </p:cNvSpPr>
          <p:nvPr/>
        </p:nvSpPr>
        <p:spPr bwMode="auto">
          <a:xfrm rot="5400000">
            <a:off x="8661400" y="5826125"/>
            <a:ext cx="117475" cy="107950"/>
          </a:xfrm>
          <a:custGeom>
            <a:avLst/>
            <a:gdLst>
              <a:gd name="T0" fmla="*/ 109 w 219"/>
              <a:gd name="T1" fmla="*/ 199 h 199"/>
              <a:gd name="T2" fmla="*/ 109 w 219"/>
              <a:gd name="T3" fmla="*/ 199 h 199"/>
              <a:gd name="T4" fmla="*/ 109 w 219"/>
              <a:gd name="T5" fmla="*/ 199 h 199"/>
              <a:gd name="T6" fmla="*/ 109 w 219"/>
              <a:gd name="T7" fmla="*/ 199 h 199"/>
              <a:gd name="T8" fmla="*/ 109 w 219"/>
              <a:gd name="T9" fmla="*/ 0 h 199"/>
              <a:gd name="T10" fmla="*/ 98 w 219"/>
              <a:gd name="T11" fmla="*/ 1 h 199"/>
              <a:gd name="T12" fmla="*/ 6 w 219"/>
              <a:gd name="T13" fmla="*/ 111 h 199"/>
              <a:gd name="T14" fmla="*/ 6 w 219"/>
              <a:gd name="T15" fmla="*/ 111 h 199"/>
              <a:gd name="T16" fmla="*/ 6 w 219"/>
              <a:gd name="T17" fmla="*/ 111 h 199"/>
              <a:gd name="T18" fmla="*/ 75 w 219"/>
              <a:gd name="T19" fmla="*/ 6 h 199"/>
              <a:gd name="T20" fmla="*/ 44 w 219"/>
              <a:gd name="T21" fmla="*/ 88 h 199"/>
              <a:gd name="T22" fmla="*/ 147 w 219"/>
              <a:gd name="T23" fmla="*/ 176 h 199"/>
              <a:gd name="T24" fmla="*/ 159 w 219"/>
              <a:gd name="T25" fmla="*/ 176 h 199"/>
              <a:gd name="T26" fmla="*/ 182 w 219"/>
              <a:gd name="T27" fmla="*/ 170 h 199"/>
              <a:gd name="T28" fmla="*/ 182 w 219"/>
              <a:gd name="T29" fmla="*/ 170 h 199"/>
              <a:gd name="T30" fmla="*/ 182 w 219"/>
              <a:gd name="T31" fmla="*/ 170 h 199"/>
              <a:gd name="T32" fmla="*/ 121 w 219"/>
              <a:gd name="T33" fmla="*/ 198 h 199"/>
              <a:gd name="T34" fmla="*/ 109 w 219"/>
              <a:gd name="T35" fmla="*/ 199 h 199"/>
              <a:gd name="T36" fmla="*/ 121 w 219"/>
              <a:gd name="T37" fmla="*/ 198 h 199"/>
              <a:gd name="T38" fmla="*/ 213 w 219"/>
              <a:gd name="T39" fmla="*/ 88 h 199"/>
              <a:gd name="T40" fmla="*/ 109 w 219"/>
              <a:gd name="T41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9" h="199">
                <a:moveTo>
                  <a:pt x="109" y="199"/>
                </a:moveTo>
                <a:cubicBezTo>
                  <a:pt x="109" y="199"/>
                  <a:pt x="109" y="199"/>
                  <a:pt x="109" y="19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09" y="199"/>
                  <a:pt x="109" y="199"/>
                  <a:pt x="109" y="199"/>
                </a:cubicBezTo>
                <a:moveTo>
                  <a:pt x="109" y="0"/>
                </a:moveTo>
                <a:cubicBezTo>
                  <a:pt x="106" y="0"/>
                  <a:pt x="102" y="0"/>
                  <a:pt x="98" y="1"/>
                </a:cubicBezTo>
                <a:cubicBezTo>
                  <a:pt x="41" y="7"/>
                  <a:pt x="0" y="56"/>
                  <a:pt x="6" y="111"/>
                </a:cubicBezTo>
                <a:cubicBezTo>
                  <a:pt x="6" y="111"/>
                  <a:pt x="6" y="111"/>
                  <a:pt x="6" y="111"/>
                </a:cubicBezTo>
                <a:cubicBezTo>
                  <a:pt x="6" y="111"/>
                  <a:pt x="6" y="111"/>
                  <a:pt x="6" y="111"/>
                </a:cubicBezTo>
                <a:cubicBezTo>
                  <a:pt x="1" y="64"/>
                  <a:pt x="30" y="21"/>
                  <a:pt x="75" y="6"/>
                </a:cubicBezTo>
                <a:cubicBezTo>
                  <a:pt x="53" y="26"/>
                  <a:pt x="40" y="56"/>
                  <a:pt x="44" y="88"/>
                </a:cubicBezTo>
                <a:cubicBezTo>
                  <a:pt x="50" y="139"/>
                  <a:pt x="95" y="176"/>
                  <a:pt x="147" y="176"/>
                </a:cubicBezTo>
                <a:cubicBezTo>
                  <a:pt x="151" y="176"/>
                  <a:pt x="155" y="176"/>
                  <a:pt x="159" y="176"/>
                </a:cubicBezTo>
                <a:cubicBezTo>
                  <a:pt x="167" y="175"/>
                  <a:pt x="175" y="173"/>
                  <a:pt x="182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66" y="185"/>
                  <a:pt x="145" y="196"/>
                  <a:pt x="121" y="198"/>
                </a:cubicBezTo>
                <a:cubicBezTo>
                  <a:pt x="117" y="199"/>
                  <a:pt x="113" y="199"/>
                  <a:pt x="109" y="199"/>
                </a:cubicBezTo>
                <a:cubicBezTo>
                  <a:pt x="113" y="199"/>
                  <a:pt x="117" y="199"/>
                  <a:pt x="121" y="198"/>
                </a:cubicBezTo>
                <a:cubicBezTo>
                  <a:pt x="178" y="192"/>
                  <a:pt x="219" y="143"/>
                  <a:pt x="213" y="88"/>
                </a:cubicBezTo>
                <a:cubicBezTo>
                  <a:pt x="207" y="37"/>
                  <a:pt x="162" y="0"/>
                  <a:pt x="109" y="0"/>
                </a:cubicBez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trike="noStrike" noProof="1"/>
          </a:p>
        </p:txBody>
      </p:sp>
      <p:sp>
        <p:nvSpPr>
          <p:cNvPr id="17" name="Freeform 20"/>
          <p:cNvSpPr/>
          <p:nvPr/>
        </p:nvSpPr>
        <p:spPr bwMode="auto">
          <a:xfrm rot="5400000">
            <a:off x="8669338" y="5818188"/>
            <a:ext cx="98425" cy="104775"/>
          </a:xfrm>
          <a:custGeom>
            <a:avLst/>
            <a:gdLst>
              <a:gd name="T0" fmla="*/ 74 w 181"/>
              <a:gd name="T1" fmla="*/ 0 h 193"/>
              <a:gd name="T2" fmla="*/ 5 w 181"/>
              <a:gd name="T3" fmla="*/ 105 h 193"/>
              <a:gd name="T4" fmla="*/ 5 w 181"/>
              <a:gd name="T5" fmla="*/ 105 h 193"/>
              <a:gd name="T6" fmla="*/ 108 w 181"/>
              <a:gd name="T7" fmla="*/ 193 h 193"/>
              <a:gd name="T8" fmla="*/ 108 w 181"/>
              <a:gd name="T9" fmla="*/ 193 h 193"/>
              <a:gd name="T10" fmla="*/ 108 w 181"/>
              <a:gd name="T11" fmla="*/ 193 h 193"/>
              <a:gd name="T12" fmla="*/ 108 w 181"/>
              <a:gd name="T13" fmla="*/ 193 h 193"/>
              <a:gd name="T14" fmla="*/ 120 w 181"/>
              <a:gd name="T15" fmla="*/ 192 h 193"/>
              <a:gd name="T16" fmla="*/ 181 w 181"/>
              <a:gd name="T17" fmla="*/ 164 h 193"/>
              <a:gd name="T18" fmla="*/ 158 w 181"/>
              <a:gd name="T19" fmla="*/ 170 h 193"/>
              <a:gd name="T20" fmla="*/ 146 w 181"/>
              <a:gd name="T21" fmla="*/ 170 h 193"/>
              <a:gd name="T22" fmla="*/ 43 w 181"/>
              <a:gd name="T23" fmla="*/ 82 h 193"/>
              <a:gd name="T24" fmla="*/ 74 w 181"/>
              <a:gd name="T25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1" h="193">
                <a:moveTo>
                  <a:pt x="74" y="0"/>
                </a:moveTo>
                <a:cubicBezTo>
                  <a:pt x="29" y="15"/>
                  <a:pt x="0" y="58"/>
                  <a:pt x="5" y="105"/>
                </a:cubicBezTo>
                <a:cubicBezTo>
                  <a:pt x="5" y="105"/>
                  <a:pt x="5" y="105"/>
                  <a:pt x="5" y="105"/>
                </a:cubicBezTo>
                <a:cubicBezTo>
                  <a:pt x="12" y="156"/>
                  <a:pt x="57" y="193"/>
                  <a:pt x="108" y="193"/>
                </a:cubicBezTo>
                <a:cubicBezTo>
                  <a:pt x="108" y="193"/>
                  <a:pt x="108" y="193"/>
                  <a:pt x="108" y="193"/>
                </a:cubicBezTo>
                <a:cubicBezTo>
                  <a:pt x="108" y="193"/>
                  <a:pt x="108" y="193"/>
                  <a:pt x="108" y="193"/>
                </a:cubicBezTo>
                <a:cubicBezTo>
                  <a:pt x="108" y="193"/>
                  <a:pt x="108" y="193"/>
                  <a:pt x="108" y="193"/>
                </a:cubicBezTo>
                <a:cubicBezTo>
                  <a:pt x="112" y="193"/>
                  <a:pt x="116" y="193"/>
                  <a:pt x="120" y="192"/>
                </a:cubicBezTo>
                <a:cubicBezTo>
                  <a:pt x="144" y="190"/>
                  <a:pt x="165" y="179"/>
                  <a:pt x="181" y="164"/>
                </a:cubicBezTo>
                <a:cubicBezTo>
                  <a:pt x="174" y="167"/>
                  <a:pt x="166" y="169"/>
                  <a:pt x="158" y="170"/>
                </a:cubicBezTo>
                <a:cubicBezTo>
                  <a:pt x="154" y="170"/>
                  <a:pt x="150" y="170"/>
                  <a:pt x="146" y="170"/>
                </a:cubicBezTo>
                <a:cubicBezTo>
                  <a:pt x="94" y="170"/>
                  <a:pt x="49" y="133"/>
                  <a:pt x="43" y="82"/>
                </a:cubicBezTo>
                <a:cubicBezTo>
                  <a:pt x="39" y="50"/>
                  <a:pt x="52" y="20"/>
                  <a:pt x="74" y="0"/>
                </a:cubicBezTo>
              </a:path>
            </a:pathLst>
          </a:custGeom>
          <a:solidFill>
            <a:schemeClr val="accent4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trike="noStrike" noProof="1"/>
          </a:p>
        </p:txBody>
      </p:sp>
      <p:sp>
        <p:nvSpPr>
          <p:cNvPr id="18" name="Freeform 21"/>
          <p:cNvSpPr>
            <a:spLocks noEditPoints="1"/>
          </p:cNvSpPr>
          <p:nvPr/>
        </p:nvSpPr>
        <p:spPr bwMode="auto">
          <a:xfrm rot="5400000">
            <a:off x="8636794" y="6163469"/>
            <a:ext cx="65088" cy="60325"/>
          </a:xfrm>
          <a:custGeom>
            <a:avLst/>
            <a:gdLst>
              <a:gd name="T0" fmla="*/ 59 w 123"/>
              <a:gd name="T1" fmla="*/ 114 h 114"/>
              <a:gd name="T2" fmla="*/ 60 w 123"/>
              <a:gd name="T3" fmla="*/ 114 h 114"/>
              <a:gd name="T4" fmla="*/ 60 w 123"/>
              <a:gd name="T5" fmla="*/ 114 h 114"/>
              <a:gd name="T6" fmla="*/ 59 w 123"/>
              <a:gd name="T7" fmla="*/ 114 h 114"/>
              <a:gd name="T8" fmla="*/ 0 w 123"/>
              <a:gd name="T9" fmla="*/ 64 h 114"/>
              <a:gd name="T10" fmla="*/ 0 w 123"/>
              <a:gd name="T11" fmla="*/ 65 h 114"/>
              <a:gd name="T12" fmla="*/ 0 w 123"/>
              <a:gd name="T13" fmla="*/ 64 h 114"/>
              <a:gd name="T14" fmla="*/ 2 w 123"/>
              <a:gd name="T15" fmla="*/ 41 h 114"/>
              <a:gd name="T16" fmla="*/ 2 w 123"/>
              <a:gd name="T17" fmla="*/ 41 h 114"/>
              <a:gd name="T18" fmla="*/ 2 w 123"/>
              <a:gd name="T19" fmla="*/ 41 h 114"/>
              <a:gd name="T20" fmla="*/ 32 w 123"/>
              <a:gd name="T21" fmla="*/ 6 h 114"/>
              <a:gd name="T22" fmla="*/ 2 w 123"/>
              <a:gd name="T23" fmla="*/ 41 h 114"/>
              <a:gd name="T24" fmla="*/ 32 w 123"/>
              <a:gd name="T25" fmla="*/ 6 h 114"/>
              <a:gd name="T26" fmla="*/ 60 w 123"/>
              <a:gd name="T27" fmla="*/ 0 h 114"/>
              <a:gd name="T28" fmla="*/ 53 w 123"/>
              <a:gd name="T29" fmla="*/ 0 h 114"/>
              <a:gd name="T30" fmla="*/ 39 w 123"/>
              <a:gd name="T31" fmla="*/ 3 h 114"/>
              <a:gd name="T32" fmla="*/ 22 w 123"/>
              <a:gd name="T33" fmla="*/ 50 h 114"/>
              <a:gd name="T34" fmla="*/ 81 w 123"/>
              <a:gd name="T35" fmla="*/ 101 h 114"/>
              <a:gd name="T36" fmla="*/ 88 w 123"/>
              <a:gd name="T37" fmla="*/ 101 h 114"/>
              <a:gd name="T38" fmla="*/ 102 w 123"/>
              <a:gd name="T39" fmla="*/ 98 h 114"/>
              <a:gd name="T40" fmla="*/ 102 w 123"/>
              <a:gd name="T41" fmla="*/ 98 h 114"/>
              <a:gd name="T42" fmla="*/ 102 w 123"/>
              <a:gd name="T43" fmla="*/ 98 h 114"/>
              <a:gd name="T44" fmla="*/ 66 w 123"/>
              <a:gd name="T45" fmla="*/ 114 h 114"/>
              <a:gd name="T46" fmla="*/ 60 w 123"/>
              <a:gd name="T47" fmla="*/ 114 h 114"/>
              <a:gd name="T48" fmla="*/ 66 w 123"/>
              <a:gd name="T49" fmla="*/ 114 h 114"/>
              <a:gd name="T50" fmla="*/ 119 w 123"/>
              <a:gd name="T51" fmla="*/ 51 h 114"/>
              <a:gd name="T52" fmla="*/ 60 w 123"/>
              <a:gd name="T5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3" h="114">
                <a:moveTo>
                  <a:pt x="59" y="114"/>
                </a:moveTo>
                <a:cubicBezTo>
                  <a:pt x="60" y="114"/>
                  <a:pt x="60" y="114"/>
                  <a:pt x="60" y="114"/>
                </a:cubicBezTo>
                <a:cubicBezTo>
                  <a:pt x="60" y="114"/>
                  <a:pt x="60" y="114"/>
                  <a:pt x="60" y="114"/>
                </a:cubicBezTo>
                <a:cubicBezTo>
                  <a:pt x="60" y="114"/>
                  <a:pt x="60" y="114"/>
                  <a:pt x="59" y="114"/>
                </a:cubicBezTo>
                <a:moveTo>
                  <a:pt x="0" y="64"/>
                </a:moveTo>
                <a:cubicBezTo>
                  <a:pt x="0" y="64"/>
                  <a:pt x="0" y="65"/>
                  <a:pt x="0" y="65"/>
                </a:cubicBezTo>
                <a:cubicBezTo>
                  <a:pt x="0" y="65"/>
                  <a:pt x="0" y="64"/>
                  <a:pt x="0" y="64"/>
                </a:cubicBezTo>
                <a:moveTo>
                  <a:pt x="2" y="41"/>
                </a:moveTo>
                <a:cubicBezTo>
                  <a:pt x="2" y="41"/>
                  <a:pt x="2" y="41"/>
                  <a:pt x="2" y="41"/>
                </a:cubicBezTo>
                <a:cubicBezTo>
                  <a:pt x="2" y="41"/>
                  <a:pt x="2" y="41"/>
                  <a:pt x="2" y="41"/>
                </a:cubicBezTo>
                <a:moveTo>
                  <a:pt x="32" y="6"/>
                </a:moveTo>
                <a:cubicBezTo>
                  <a:pt x="18" y="13"/>
                  <a:pt x="7" y="26"/>
                  <a:pt x="2" y="41"/>
                </a:cubicBezTo>
                <a:cubicBezTo>
                  <a:pt x="7" y="26"/>
                  <a:pt x="18" y="13"/>
                  <a:pt x="32" y="6"/>
                </a:cubicBezTo>
                <a:moveTo>
                  <a:pt x="60" y="0"/>
                </a:moveTo>
                <a:cubicBezTo>
                  <a:pt x="57" y="0"/>
                  <a:pt x="55" y="0"/>
                  <a:pt x="53" y="0"/>
                </a:cubicBezTo>
                <a:cubicBezTo>
                  <a:pt x="48" y="1"/>
                  <a:pt x="44" y="2"/>
                  <a:pt x="39" y="3"/>
                </a:cubicBezTo>
                <a:cubicBezTo>
                  <a:pt x="27" y="15"/>
                  <a:pt x="20" y="32"/>
                  <a:pt x="22" y="50"/>
                </a:cubicBezTo>
                <a:cubicBezTo>
                  <a:pt x="25" y="80"/>
                  <a:pt x="51" y="101"/>
                  <a:pt x="81" y="101"/>
                </a:cubicBezTo>
                <a:cubicBezTo>
                  <a:pt x="84" y="101"/>
                  <a:pt x="86" y="101"/>
                  <a:pt x="88" y="101"/>
                </a:cubicBezTo>
                <a:cubicBezTo>
                  <a:pt x="93" y="100"/>
                  <a:pt x="97" y="99"/>
                  <a:pt x="102" y="98"/>
                </a:cubicBezTo>
                <a:cubicBezTo>
                  <a:pt x="102" y="98"/>
                  <a:pt x="102" y="98"/>
                  <a:pt x="102" y="98"/>
                </a:cubicBezTo>
                <a:cubicBezTo>
                  <a:pt x="102" y="98"/>
                  <a:pt x="102" y="98"/>
                  <a:pt x="102" y="98"/>
                </a:cubicBezTo>
                <a:cubicBezTo>
                  <a:pt x="92" y="107"/>
                  <a:pt x="80" y="112"/>
                  <a:pt x="66" y="114"/>
                </a:cubicBezTo>
                <a:cubicBezTo>
                  <a:pt x="64" y="114"/>
                  <a:pt x="62" y="114"/>
                  <a:pt x="60" y="114"/>
                </a:cubicBezTo>
                <a:cubicBezTo>
                  <a:pt x="62" y="114"/>
                  <a:pt x="64" y="114"/>
                  <a:pt x="66" y="114"/>
                </a:cubicBezTo>
                <a:cubicBezTo>
                  <a:pt x="99" y="110"/>
                  <a:pt x="123" y="82"/>
                  <a:pt x="119" y="51"/>
                </a:cubicBezTo>
                <a:cubicBezTo>
                  <a:pt x="115" y="21"/>
                  <a:pt x="90" y="0"/>
                  <a:pt x="60" y="0"/>
                </a:cubicBez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trike="noStrike" noProof="1"/>
          </a:p>
        </p:txBody>
      </p:sp>
      <p:sp>
        <p:nvSpPr>
          <p:cNvPr id="19" name="Freeform 22"/>
          <p:cNvSpPr/>
          <p:nvPr/>
        </p:nvSpPr>
        <p:spPr bwMode="auto">
          <a:xfrm rot="5400000">
            <a:off x="8641556" y="6158706"/>
            <a:ext cx="53975" cy="58738"/>
          </a:xfrm>
          <a:custGeom>
            <a:avLst/>
            <a:gdLst>
              <a:gd name="T0" fmla="*/ 40 w 103"/>
              <a:gd name="T1" fmla="*/ 0 h 111"/>
              <a:gd name="T2" fmla="*/ 33 w 103"/>
              <a:gd name="T3" fmla="*/ 3 h 111"/>
              <a:gd name="T4" fmla="*/ 3 w 103"/>
              <a:gd name="T5" fmla="*/ 38 h 111"/>
              <a:gd name="T6" fmla="*/ 3 w 103"/>
              <a:gd name="T7" fmla="*/ 38 h 111"/>
              <a:gd name="T8" fmla="*/ 3 w 103"/>
              <a:gd name="T9" fmla="*/ 38 h 111"/>
              <a:gd name="T10" fmla="*/ 1 w 103"/>
              <a:gd name="T11" fmla="*/ 61 h 111"/>
              <a:gd name="T12" fmla="*/ 1 w 103"/>
              <a:gd name="T13" fmla="*/ 61 h 111"/>
              <a:gd name="T14" fmla="*/ 1 w 103"/>
              <a:gd name="T15" fmla="*/ 61 h 111"/>
              <a:gd name="T16" fmla="*/ 1 w 103"/>
              <a:gd name="T17" fmla="*/ 61 h 111"/>
              <a:gd name="T18" fmla="*/ 1 w 103"/>
              <a:gd name="T19" fmla="*/ 62 h 111"/>
              <a:gd name="T20" fmla="*/ 60 w 103"/>
              <a:gd name="T21" fmla="*/ 111 h 111"/>
              <a:gd name="T22" fmla="*/ 61 w 103"/>
              <a:gd name="T23" fmla="*/ 111 h 111"/>
              <a:gd name="T24" fmla="*/ 61 w 103"/>
              <a:gd name="T25" fmla="*/ 111 h 111"/>
              <a:gd name="T26" fmla="*/ 61 w 103"/>
              <a:gd name="T27" fmla="*/ 111 h 111"/>
              <a:gd name="T28" fmla="*/ 67 w 103"/>
              <a:gd name="T29" fmla="*/ 111 h 111"/>
              <a:gd name="T30" fmla="*/ 103 w 103"/>
              <a:gd name="T31" fmla="*/ 95 h 111"/>
              <a:gd name="T32" fmla="*/ 89 w 103"/>
              <a:gd name="T33" fmla="*/ 98 h 111"/>
              <a:gd name="T34" fmla="*/ 82 w 103"/>
              <a:gd name="T35" fmla="*/ 98 h 111"/>
              <a:gd name="T36" fmla="*/ 23 w 103"/>
              <a:gd name="T37" fmla="*/ 47 h 111"/>
              <a:gd name="T38" fmla="*/ 40 w 103"/>
              <a:gd name="T39" fmla="*/ 0 h 111"/>
              <a:gd name="T40" fmla="*/ 40 w 103"/>
              <a:gd name="T41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3" h="111">
                <a:moveTo>
                  <a:pt x="40" y="0"/>
                </a:moveTo>
                <a:cubicBezTo>
                  <a:pt x="38" y="1"/>
                  <a:pt x="36" y="2"/>
                  <a:pt x="33" y="3"/>
                </a:cubicBezTo>
                <a:cubicBezTo>
                  <a:pt x="19" y="10"/>
                  <a:pt x="8" y="23"/>
                  <a:pt x="3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45"/>
                  <a:pt x="0" y="53"/>
                  <a:pt x="1" y="61"/>
                </a:cubicBezTo>
                <a:cubicBezTo>
                  <a:pt x="1" y="61"/>
                  <a:pt x="1" y="61"/>
                  <a:pt x="1" y="61"/>
                </a:cubicBezTo>
                <a:cubicBezTo>
                  <a:pt x="1" y="61"/>
                  <a:pt x="1" y="61"/>
                  <a:pt x="1" y="61"/>
                </a:cubicBezTo>
                <a:cubicBezTo>
                  <a:pt x="1" y="61"/>
                  <a:pt x="1" y="61"/>
                  <a:pt x="1" y="61"/>
                </a:cubicBezTo>
                <a:cubicBezTo>
                  <a:pt x="1" y="61"/>
                  <a:pt x="1" y="62"/>
                  <a:pt x="1" y="62"/>
                </a:cubicBezTo>
                <a:cubicBezTo>
                  <a:pt x="6" y="90"/>
                  <a:pt x="31" y="111"/>
                  <a:pt x="60" y="111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11"/>
                  <a:pt x="65" y="111"/>
                  <a:pt x="67" y="111"/>
                </a:cubicBezTo>
                <a:cubicBezTo>
                  <a:pt x="81" y="109"/>
                  <a:pt x="93" y="104"/>
                  <a:pt x="103" y="95"/>
                </a:cubicBezTo>
                <a:cubicBezTo>
                  <a:pt x="98" y="96"/>
                  <a:pt x="94" y="97"/>
                  <a:pt x="89" y="98"/>
                </a:cubicBezTo>
                <a:cubicBezTo>
                  <a:pt x="87" y="98"/>
                  <a:pt x="85" y="98"/>
                  <a:pt x="82" y="98"/>
                </a:cubicBezTo>
                <a:cubicBezTo>
                  <a:pt x="52" y="98"/>
                  <a:pt x="26" y="77"/>
                  <a:pt x="23" y="47"/>
                </a:cubicBezTo>
                <a:cubicBezTo>
                  <a:pt x="21" y="29"/>
                  <a:pt x="28" y="12"/>
                  <a:pt x="40" y="0"/>
                </a:cubicBezTo>
                <a:cubicBezTo>
                  <a:pt x="40" y="0"/>
                  <a:pt x="40" y="0"/>
                  <a:pt x="40" y="0"/>
                </a:cubicBezTo>
              </a:path>
            </a:pathLst>
          </a:custGeom>
          <a:solidFill>
            <a:schemeClr val="accent4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trike="noStrike" noProof="1"/>
          </a:p>
        </p:txBody>
      </p:sp>
      <p:sp>
        <p:nvSpPr>
          <p:cNvPr id="20" name="Freeform 23"/>
          <p:cNvSpPr>
            <a:spLocks noEditPoints="1"/>
          </p:cNvSpPr>
          <p:nvPr/>
        </p:nvSpPr>
        <p:spPr bwMode="auto">
          <a:xfrm rot="5400000">
            <a:off x="8966994" y="5804694"/>
            <a:ext cx="60325" cy="61913"/>
          </a:xfrm>
          <a:custGeom>
            <a:avLst/>
            <a:gdLst>
              <a:gd name="T0" fmla="*/ 48 w 110"/>
              <a:gd name="T1" fmla="*/ 115 h 115"/>
              <a:gd name="T2" fmla="*/ 48 w 110"/>
              <a:gd name="T3" fmla="*/ 115 h 115"/>
              <a:gd name="T4" fmla="*/ 48 w 110"/>
              <a:gd name="T5" fmla="*/ 115 h 115"/>
              <a:gd name="T6" fmla="*/ 48 w 110"/>
              <a:gd name="T7" fmla="*/ 115 h 115"/>
              <a:gd name="T8" fmla="*/ 54 w 110"/>
              <a:gd name="T9" fmla="*/ 115 h 115"/>
              <a:gd name="T10" fmla="*/ 54 w 110"/>
              <a:gd name="T11" fmla="*/ 115 h 115"/>
              <a:gd name="T12" fmla="*/ 48 w 110"/>
              <a:gd name="T13" fmla="*/ 115 h 115"/>
              <a:gd name="T14" fmla="*/ 54 w 110"/>
              <a:gd name="T15" fmla="*/ 115 h 115"/>
              <a:gd name="T16" fmla="*/ 54 w 110"/>
              <a:gd name="T17" fmla="*/ 115 h 115"/>
              <a:gd name="T18" fmla="*/ 0 w 110"/>
              <a:gd name="T19" fmla="*/ 23 h 115"/>
              <a:gd name="T20" fmla="*/ 0 w 110"/>
              <a:gd name="T21" fmla="*/ 24 h 115"/>
              <a:gd name="T22" fmla="*/ 0 w 110"/>
              <a:gd name="T23" fmla="*/ 23 h 115"/>
              <a:gd name="T24" fmla="*/ 48 w 110"/>
              <a:gd name="T25" fmla="*/ 0 h 115"/>
              <a:gd name="T26" fmla="*/ 41 w 110"/>
              <a:gd name="T27" fmla="*/ 1 h 115"/>
              <a:gd name="T28" fmla="*/ 0 w 110"/>
              <a:gd name="T29" fmla="*/ 23 h 115"/>
              <a:gd name="T30" fmla="*/ 27 w 110"/>
              <a:gd name="T31" fmla="*/ 4 h 115"/>
              <a:gd name="T32" fmla="*/ 10 w 110"/>
              <a:gd name="T33" fmla="*/ 51 h 115"/>
              <a:gd name="T34" fmla="*/ 69 w 110"/>
              <a:gd name="T35" fmla="*/ 102 h 115"/>
              <a:gd name="T36" fmla="*/ 76 w 110"/>
              <a:gd name="T37" fmla="*/ 102 h 115"/>
              <a:gd name="T38" fmla="*/ 90 w 110"/>
              <a:gd name="T39" fmla="*/ 99 h 115"/>
              <a:gd name="T40" fmla="*/ 90 w 110"/>
              <a:gd name="T41" fmla="*/ 99 h 115"/>
              <a:gd name="T42" fmla="*/ 90 w 110"/>
              <a:gd name="T43" fmla="*/ 99 h 115"/>
              <a:gd name="T44" fmla="*/ 72 w 110"/>
              <a:gd name="T45" fmla="*/ 110 h 115"/>
              <a:gd name="T46" fmla="*/ 107 w 110"/>
              <a:gd name="T47" fmla="*/ 51 h 115"/>
              <a:gd name="T48" fmla="*/ 48 w 110"/>
              <a:gd name="T49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0" h="115">
                <a:moveTo>
                  <a:pt x="48" y="115"/>
                </a:moveTo>
                <a:cubicBezTo>
                  <a:pt x="48" y="115"/>
                  <a:pt x="48" y="115"/>
                  <a:pt x="48" y="115"/>
                </a:cubicBezTo>
                <a:cubicBezTo>
                  <a:pt x="48" y="115"/>
                  <a:pt x="48" y="115"/>
                  <a:pt x="48" y="115"/>
                </a:cubicBezTo>
                <a:cubicBezTo>
                  <a:pt x="48" y="115"/>
                  <a:pt x="48" y="115"/>
                  <a:pt x="48" y="115"/>
                </a:cubicBezTo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2" y="115"/>
                  <a:pt x="50" y="115"/>
                  <a:pt x="48" y="115"/>
                </a:cubicBezTo>
                <a:cubicBezTo>
                  <a:pt x="50" y="115"/>
                  <a:pt x="52" y="115"/>
                  <a:pt x="54" y="115"/>
                </a:cubicBezTo>
                <a:cubicBezTo>
                  <a:pt x="54" y="115"/>
                  <a:pt x="54" y="115"/>
                  <a:pt x="54" y="115"/>
                </a:cubicBezTo>
                <a:moveTo>
                  <a:pt x="0" y="23"/>
                </a:moveTo>
                <a:cubicBezTo>
                  <a:pt x="0" y="23"/>
                  <a:pt x="0" y="23"/>
                  <a:pt x="0" y="24"/>
                </a:cubicBezTo>
                <a:cubicBezTo>
                  <a:pt x="0" y="23"/>
                  <a:pt x="0" y="23"/>
                  <a:pt x="0" y="23"/>
                </a:cubicBezTo>
                <a:moveTo>
                  <a:pt x="48" y="0"/>
                </a:moveTo>
                <a:cubicBezTo>
                  <a:pt x="45" y="0"/>
                  <a:pt x="43" y="0"/>
                  <a:pt x="41" y="1"/>
                </a:cubicBezTo>
                <a:cubicBezTo>
                  <a:pt x="24" y="3"/>
                  <a:pt x="9" y="11"/>
                  <a:pt x="0" y="23"/>
                </a:cubicBezTo>
                <a:cubicBezTo>
                  <a:pt x="7" y="15"/>
                  <a:pt x="16" y="8"/>
                  <a:pt x="27" y="4"/>
                </a:cubicBezTo>
                <a:cubicBezTo>
                  <a:pt x="15" y="16"/>
                  <a:pt x="8" y="33"/>
                  <a:pt x="10" y="51"/>
                </a:cubicBezTo>
                <a:cubicBezTo>
                  <a:pt x="14" y="80"/>
                  <a:pt x="39" y="102"/>
                  <a:pt x="69" y="102"/>
                </a:cubicBezTo>
                <a:cubicBezTo>
                  <a:pt x="72" y="102"/>
                  <a:pt x="74" y="102"/>
                  <a:pt x="76" y="102"/>
                </a:cubicBezTo>
                <a:cubicBezTo>
                  <a:pt x="81" y="101"/>
                  <a:pt x="85" y="100"/>
                  <a:pt x="90" y="99"/>
                </a:cubicBezTo>
                <a:cubicBezTo>
                  <a:pt x="90" y="99"/>
                  <a:pt x="90" y="99"/>
                  <a:pt x="90" y="99"/>
                </a:cubicBezTo>
                <a:cubicBezTo>
                  <a:pt x="90" y="99"/>
                  <a:pt x="90" y="99"/>
                  <a:pt x="90" y="99"/>
                </a:cubicBezTo>
                <a:cubicBezTo>
                  <a:pt x="85" y="103"/>
                  <a:pt x="79" y="107"/>
                  <a:pt x="72" y="110"/>
                </a:cubicBezTo>
                <a:cubicBezTo>
                  <a:pt x="95" y="100"/>
                  <a:pt x="110" y="77"/>
                  <a:pt x="107" y="51"/>
                </a:cubicBezTo>
                <a:cubicBezTo>
                  <a:pt x="104" y="22"/>
                  <a:pt x="78" y="0"/>
                  <a:pt x="48" y="0"/>
                </a:cubicBez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trike="noStrike" noProof="1"/>
          </a:p>
        </p:txBody>
      </p:sp>
      <p:sp>
        <p:nvSpPr>
          <p:cNvPr id="21" name="Freeform 24"/>
          <p:cNvSpPr/>
          <p:nvPr/>
        </p:nvSpPr>
        <p:spPr bwMode="auto">
          <a:xfrm rot="5400000">
            <a:off x="8968581" y="5796756"/>
            <a:ext cx="55563" cy="60325"/>
          </a:xfrm>
          <a:custGeom>
            <a:avLst/>
            <a:gdLst>
              <a:gd name="T0" fmla="*/ 41 w 104"/>
              <a:gd name="T1" fmla="*/ 0 h 111"/>
              <a:gd name="T2" fmla="*/ 14 w 104"/>
              <a:gd name="T3" fmla="*/ 19 h 111"/>
              <a:gd name="T4" fmla="*/ 14 w 104"/>
              <a:gd name="T5" fmla="*/ 19 h 111"/>
              <a:gd name="T6" fmla="*/ 14 w 104"/>
              <a:gd name="T7" fmla="*/ 20 h 111"/>
              <a:gd name="T8" fmla="*/ 2 w 104"/>
              <a:gd name="T9" fmla="*/ 60 h 111"/>
              <a:gd name="T10" fmla="*/ 2 w 104"/>
              <a:gd name="T11" fmla="*/ 60 h 111"/>
              <a:gd name="T12" fmla="*/ 2 w 104"/>
              <a:gd name="T13" fmla="*/ 60 h 111"/>
              <a:gd name="T14" fmla="*/ 62 w 104"/>
              <a:gd name="T15" fmla="*/ 111 h 111"/>
              <a:gd name="T16" fmla="*/ 62 w 104"/>
              <a:gd name="T17" fmla="*/ 111 h 111"/>
              <a:gd name="T18" fmla="*/ 62 w 104"/>
              <a:gd name="T19" fmla="*/ 111 h 111"/>
              <a:gd name="T20" fmla="*/ 62 w 104"/>
              <a:gd name="T21" fmla="*/ 111 h 111"/>
              <a:gd name="T22" fmla="*/ 68 w 104"/>
              <a:gd name="T23" fmla="*/ 111 h 111"/>
              <a:gd name="T24" fmla="*/ 68 w 104"/>
              <a:gd name="T25" fmla="*/ 111 h 111"/>
              <a:gd name="T26" fmla="*/ 86 w 104"/>
              <a:gd name="T27" fmla="*/ 106 h 111"/>
              <a:gd name="T28" fmla="*/ 104 w 104"/>
              <a:gd name="T29" fmla="*/ 95 h 111"/>
              <a:gd name="T30" fmla="*/ 90 w 104"/>
              <a:gd name="T31" fmla="*/ 98 h 111"/>
              <a:gd name="T32" fmla="*/ 83 w 104"/>
              <a:gd name="T33" fmla="*/ 98 h 111"/>
              <a:gd name="T34" fmla="*/ 24 w 104"/>
              <a:gd name="T35" fmla="*/ 47 h 111"/>
              <a:gd name="T36" fmla="*/ 41 w 104"/>
              <a:gd name="T3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4" h="111">
                <a:moveTo>
                  <a:pt x="41" y="0"/>
                </a:moveTo>
                <a:cubicBezTo>
                  <a:pt x="30" y="4"/>
                  <a:pt x="21" y="11"/>
                  <a:pt x="14" y="19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4" y="19"/>
                  <a:pt x="14" y="20"/>
                </a:cubicBezTo>
                <a:cubicBezTo>
                  <a:pt x="5" y="31"/>
                  <a:pt x="0" y="45"/>
                  <a:pt x="2" y="60"/>
                </a:cubicBezTo>
                <a:cubicBezTo>
                  <a:pt x="2" y="60"/>
                  <a:pt x="2" y="60"/>
                  <a:pt x="2" y="60"/>
                </a:cubicBezTo>
                <a:cubicBezTo>
                  <a:pt x="2" y="60"/>
                  <a:pt x="2" y="60"/>
                  <a:pt x="2" y="60"/>
                </a:cubicBezTo>
                <a:cubicBezTo>
                  <a:pt x="6" y="89"/>
                  <a:pt x="32" y="111"/>
                  <a:pt x="62" y="111"/>
                </a:cubicBezTo>
                <a:cubicBezTo>
                  <a:pt x="62" y="111"/>
                  <a:pt x="62" y="111"/>
                  <a:pt x="62" y="111"/>
                </a:cubicBezTo>
                <a:cubicBezTo>
                  <a:pt x="62" y="111"/>
                  <a:pt x="62" y="111"/>
                  <a:pt x="62" y="111"/>
                </a:cubicBezTo>
                <a:cubicBezTo>
                  <a:pt x="62" y="111"/>
                  <a:pt x="62" y="111"/>
                  <a:pt x="62" y="111"/>
                </a:cubicBezTo>
                <a:cubicBezTo>
                  <a:pt x="64" y="111"/>
                  <a:pt x="66" y="111"/>
                  <a:pt x="68" y="111"/>
                </a:cubicBezTo>
                <a:cubicBezTo>
                  <a:pt x="68" y="111"/>
                  <a:pt x="68" y="111"/>
                  <a:pt x="68" y="111"/>
                </a:cubicBezTo>
                <a:cubicBezTo>
                  <a:pt x="75" y="110"/>
                  <a:pt x="81" y="108"/>
                  <a:pt x="86" y="106"/>
                </a:cubicBezTo>
                <a:cubicBezTo>
                  <a:pt x="93" y="103"/>
                  <a:pt x="99" y="99"/>
                  <a:pt x="104" y="95"/>
                </a:cubicBezTo>
                <a:cubicBezTo>
                  <a:pt x="99" y="96"/>
                  <a:pt x="95" y="97"/>
                  <a:pt x="90" y="98"/>
                </a:cubicBezTo>
                <a:cubicBezTo>
                  <a:pt x="88" y="98"/>
                  <a:pt x="86" y="98"/>
                  <a:pt x="83" y="98"/>
                </a:cubicBezTo>
                <a:cubicBezTo>
                  <a:pt x="53" y="98"/>
                  <a:pt x="28" y="76"/>
                  <a:pt x="24" y="47"/>
                </a:cubicBezTo>
                <a:cubicBezTo>
                  <a:pt x="22" y="29"/>
                  <a:pt x="29" y="12"/>
                  <a:pt x="41" y="0"/>
                </a:cubicBezTo>
              </a:path>
            </a:pathLst>
          </a:custGeom>
          <a:solidFill>
            <a:schemeClr val="accent4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trike="noStrike" noProof="1"/>
          </a:p>
        </p:txBody>
      </p:sp>
      <p:sp>
        <p:nvSpPr>
          <p:cNvPr id="22" name="Freeform 25"/>
          <p:cNvSpPr/>
          <p:nvPr/>
        </p:nvSpPr>
        <p:spPr bwMode="auto">
          <a:xfrm rot="5400000">
            <a:off x="8868569" y="5542756"/>
            <a:ext cx="17463" cy="15875"/>
          </a:xfrm>
          <a:custGeom>
            <a:avLst/>
            <a:gdLst>
              <a:gd name="T0" fmla="*/ 15 w 31"/>
              <a:gd name="T1" fmla="*/ 0 h 28"/>
              <a:gd name="T2" fmla="*/ 14 w 31"/>
              <a:gd name="T3" fmla="*/ 0 h 28"/>
              <a:gd name="T4" fmla="*/ 0 w 31"/>
              <a:gd name="T5" fmla="*/ 16 h 28"/>
              <a:gd name="T6" fmla="*/ 15 w 31"/>
              <a:gd name="T7" fmla="*/ 28 h 28"/>
              <a:gd name="T8" fmla="*/ 17 w 31"/>
              <a:gd name="T9" fmla="*/ 28 h 28"/>
              <a:gd name="T10" fmla="*/ 30 w 31"/>
              <a:gd name="T11" fmla="*/ 12 h 28"/>
              <a:gd name="T12" fmla="*/ 15 w 31"/>
              <a:gd name="T13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28">
                <a:moveTo>
                  <a:pt x="15" y="0"/>
                </a:moveTo>
                <a:cubicBezTo>
                  <a:pt x="15" y="0"/>
                  <a:pt x="14" y="0"/>
                  <a:pt x="14" y="0"/>
                </a:cubicBezTo>
                <a:cubicBezTo>
                  <a:pt x="5" y="1"/>
                  <a:pt x="0" y="8"/>
                  <a:pt x="0" y="16"/>
                </a:cubicBezTo>
                <a:cubicBezTo>
                  <a:pt x="1" y="23"/>
                  <a:pt x="8" y="28"/>
                  <a:pt x="15" y="28"/>
                </a:cubicBezTo>
                <a:cubicBezTo>
                  <a:pt x="16" y="28"/>
                  <a:pt x="16" y="28"/>
                  <a:pt x="17" y="28"/>
                </a:cubicBezTo>
                <a:cubicBezTo>
                  <a:pt x="25" y="27"/>
                  <a:pt x="31" y="20"/>
                  <a:pt x="30" y="12"/>
                </a:cubicBezTo>
                <a:cubicBezTo>
                  <a:pt x="29" y="5"/>
                  <a:pt x="23" y="0"/>
                  <a:pt x="15" y="0"/>
                </a:cubicBezTo>
              </a:path>
            </a:pathLst>
          </a:custGeom>
          <a:solidFill>
            <a:schemeClr val="accent4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trike="noStrike" noProof="1"/>
          </a:p>
        </p:txBody>
      </p:sp>
      <p:sp>
        <p:nvSpPr>
          <p:cNvPr id="23" name="Freeform 26"/>
          <p:cNvSpPr/>
          <p:nvPr/>
        </p:nvSpPr>
        <p:spPr bwMode="auto">
          <a:xfrm rot="5400000">
            <a:off x="8985250" y="6508750"/>
            <a:ext cx="12700" cy="15875"/>
          </a:xfrm>
          <a:custGeom>
            <a:avLst/>
            <a:gdLst>
              <a:gd name="T0" fmla="*/ 16 w 26"/>
              <a:gd name="T1" fmla="*/ 0 h 29"/>
              <a:gd name="T2" fmla="*/ 14 w 26"/>
              <a:gd name="T3" fmla="*/ 0 h 29"/>
              <a:gd name="T4" fmla="*/ 1 w 26"/>
              <a:gd name="T5" fmla="*/ 16 h 29"/>
              <a:gd name="T6" fmla="*/ 16 w 26"/>
              <a:gd name="T7" fmla="*/ 29 h 29"/>
              <a:gd name="T8" fmla="*/ 18 w 26"/>
              <a:gd name="T9" fmla="*/ 29 h 29"/>
              <a:gd name="T10" fmla="*/ 24 w 26"/>
              <a:gd name="T11" fmla="*/ 27 h 29"/>
              <a:gd name="T12" fmla="*/ 26 w 26"/>
              <a:gd name="T13" fmla="*/ 4 h 29"/>
              <a:gd name="T14" fmla="*/ 16 w 26"/>
              <a:gd name="T1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" h="29">
                <a:moveTo>
                  <a:pt x="16" y="0"/>
                </a:moveTo>
                <a:cubicBezTo>
                  <a:pt x="15" y="0"/>
                  <a:pt x="15" y="0"/>
                  <a:pt x="14" y="0"/>
                </a:cubicBezTo>
                <a:cubicBezTo>
                  <a:pt x="6" y="1"/>
                  <a:pt x="0" y="8"/>
                  <a:pt x="1" y="16"/>
                </a:cubicBezTo>
                <a:cubicBezTo>
                  <a:pt x="2" y="24"/>
                  <a:pt x="8" y="29"/>
                  <a:pt x="16" y="29"/>
                </a:cubicBezTo>
                <a:cubicBezTo>
                  <a:pt x="16" y="29"/>
                  <a:pt x="17" y="29"/>
                  <a:pt x="18" y="29"/>
                </a:cubicBezTo>
                <a:cubicBezTo>
                  <a:pt x="20" y="29"/>
                  <a:pt x="22" y="28"/>
                  <a:pt x="24" y="27"/>
                </a:cubicBezTo>
                <a:cubicBezTo>
                  <a:pt x="25" y="19"/>
                  <a:pt x="26" y="12"/>
                  <a:pt x="26" y="4"/>
                </a:cubicBezTo>
                <a:cubicBezTo>
                  <a:pt x="23" y="2"/>
                  <a:pt x="20" y="0"/>
                  <a:pt x="16" y="0"/>
                </a:cubicBezTo>
              </a:path>
            </a:pathLst>
          </a:custGeom>
          <a:solidFill>
            <a:schemeClr val="accent4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trike="noStrike" noProof="1"/>
          </a:p>
        </p:txBody>
      </p:sp>
      <p:grpSp>
        <p:nvGrpSpPr>
          <p:cNvPr id="3094" name="组合 27"/>
          <p:cNvGrpSpPr/>
          <p:nvPr/>
        </p:nvGrpSpPr>
        <p:grpSpPr>
          <a:xfrm rot="-5400000">
            <a:off x="-349250" y="242888"/>
            <a:ext cx="1412875" cy="712787"/>
            <a:chOff x="3092450" y="0"/>
            <a:chExt cx="5991225" cy="3021013"/>
          </a:xfrm>
        </p:grpSpPr>
        <p:grpSp>
          <p:nvGrpSpPr>
            <p:cNvPr id="3095" name="组合 28"/>
            <p:cNvGrpSpPr/>
            <p:nvPr/>
          </p:nvGrpSpPr>
          <p:grpSpPr>
            <a:xfrm>
              <a:off x="3092450" y="0"/>
              <a:ext cx="5991225" cy="3021013"/>
              <a:chOff x="3092450" y="0"/>
              <a:chExt cx="5991225" cy="3021013"/>
            </a:xfrm>
          </p:grpSpPr>
          <p:sp>
            <p:nvSpPr>
              <p:cNvPr id="3096" name="Freeform 9"/>
              <p:cNvSpPr/>
              <p:nvPr/>
            </p:nvSpPr>
            <p:spPr>
              <a:xfrm>
                <a:off x="3092450" y="20638"/>
                <a:ext cx="5991225" cy="3000375"/>
              </a:xfrm>
              <a:custGeom>
                <a:avLst/>
                <a:gdLst/>
                <a:ahLst/>
                <a:cxnLst>
                  <a:cxn ang="0">
                    <a:pos x="5991225" y="0"/>
                  </a:cxn>
                  <a:cxn ang="0">
                    <a:pos x="5676322" y="0"/>
                  </a:cxn>
                  <a:cxn ang="0">
                    <a:pos x="5676322" y="48393"/>
                  </a:cxn>
                  <a:cxn ang="0">
                    <a:pos x="3003686" y="2657590"/>
                  </a:cxn>
                  <a:cxn ang="0">
                    <a:pos x="2969370" y="2657590"/>
                  </a:cxn>
                  <a:cxn ang="0">
                    <a:pos x="327014" y="0"/>
                  </a:cxn>
                  <a:cxn ang="0">
                    <a:pos x="0" y="0"/>
                  </a:cxn>
                  <a:cxn ang="0">
                    <a:pos x="0" y="364964"/>
                  </a:cxn>
                  <a:cxn ang="0">
                    <a:pos x="2963314" y="2998358"/>
                  </a:cxn>
                  <a:cxn ang="0">
                    <a:pos x="3003686" y="3000375"/>
                  </a:cxn>
                  <a:cxn ang="0">
                    <a:pos x="5991225" y="449652"/>
                  </a:cxn>
                  <a:cxn ang="0">
                    <a:pos x="5991225" y="0"/>
                  </a:cxn>
                </a:cxnLst>
                <a:pathLst>
                  <a:path w="2968" h="1488">
                    <a:moveTo>
                      <a:pt x="2968" y="0"/>
                    </a:moveTo>
                    <a:cubicBezTo>
                      <a:pt x="2812" y="0"/>
                      <a:pt x="2812" y="0"/>
                      <a:pt x="2812" y="0"/>
                    </a:cubicBezTo>
                    <a:cubicBezTo>
                      <a:pt x="2812" y="8"/>
                      <a:pt x="2812" y="16"/>
                      <a:pt x="2812" y="24"/>
                    </a:cubicBezTo>
                    <a:cubicBezTo>
                      <a:pt x="2803" y="742"/>
                      <a:pt x="2212" y="1318"/>
                      <a:pt x="1488" y="1318"/>
                    </a:cubicBezTo>
                    <a:cubicBezTo>
                      <a:pt x="1482" y="1318"/>
                      <a:pt x="1476" y="1318"/>
                      <a:pt x="1471" y="1318"/>
                    </a:cubicBezTo>
                    <a:cubicBezTo>
                      <a:pt x="742" y="1309"/>
                      <a:pt x="157" y="719"/>
                      <a:pt x="16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86" y="909"/>
                      <a:pt x="707" y="1478"/>
                      <a:pt x="1468" y="1487"/>
                    </a:cubicBezTo>
                    <a:cubicBezTo>
                      <a:pt x="1475" y="1488"/>
                      <a:pt x="1481" y="1488"/>
                      <a:pt x="1488" y="1488"/>
                    </a:cubicBezTo>
                    <a:cubicBezTo>
                      <a:pt x="2238" y="1488"/>
                      <a:pt x="2863" y="940"/>
                      <a:pt x="2968" y="223"/>
                    </a:cubicBezTo>
                    <a:cubicBezTo>
                      <a:pt x="2968" y="0"/>
                      <a:pt x="2968" y="0"/>
                      <a:pt x="2968" y="0"/>
                    </a:cubicBezTo>
                  </a:path>
                </a:pathLst>
              </a:custGeom>
              <a:solidFill>
                <a:schemeClr val="bg1">
                  <a:alpha val="4999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097" name="Freeform 10"/>
              <p:cNvSpPr/>
              <p:nvPr/>
            </p:nvSpPr>
            <p:spPr>
              <a:xfrm>
                <a:off x="3408363" y="20638"/>
                <a:ext cx="5360988" cy="2657475"/>
              </a:xfrm>
              <a:custGeom>
                <a:avLst/>
                <a:gdLst/>
                <a:ahLst/>
                <a:cxnLst>
                  <a:cxn ang="0">
                    <a:pos x="5360988" y="0"/>
                  </a:cxn>
                  <a:cxn ang="0">
                    <a:pos x="4940993" y="0"/>
                  </a:cxn>
                  <a:cxn ang="0">
                    <a:pos x="2941980" y="2161466"/>
                  </a:cxn>
                  <a:cxn ang="0">
                    <a:pos x="2685542" y="2175580"/>
                  </a:cxn>
                  <a:cxn ang="0">
                    <a:pos x="442205" y="260101"/>
                  </a:cxn>
                  <a:cxn ang="0">
                    <a:pos x="428071" y="0"/>
                  </a:cxn>
                  <a:cxn ang="0">
                    <a:pos x="10096" y="0"/>
                  </a:cxn>
                  <a:cxn ang="0">
                    <a:pos x="2653234" y="2657475"/>
                  </a:cxn>
                  <a:cxn ang="0">
                    <a:pos x="2687561" y="2657475"/>
                  </a:cxn>
                  <a:cxn ang="0">
                    <a:pos x="5360988" y="48391"/>
                  </a:cxn>
                  <a:cxn ang="0">
                    <a:pos x="5360988" y="0"/>
                  </a:cxn>
                </a:cxnLst>
                <a:pathLst>
                  <a:path w="2655" h="1318">
                    <a:moveTo>
                      <a:pt x="2655" y="0"/>
                    </a:moveTo>
                    <a:cubicBezTo>
                      <a:pt x="2447" y="0"/>
                      <a:pt x="2447" y="0"/>
                      <a:pt x="2447" y="0"/>
                    </a:cubicBezTo>
                    <a:cubicBezTo>
                      <a:pt x="2453" y="541"/>
                      <a:pt x="2031" y="1010"/>
                      <a:pt x="1457" y="1072"/>
                    </a:cubicBezTo>
                    <a:cubicBezTo>
                      <a:pt x="1414" y="1077"/>
                      <a:pt x="1372" y="1079"/>
                      <a:pt x="1330" y="1079"/>
                    </a:cubicBezTo>
                    <a:cubicBezTo>
                      <a:pt x="769" y="1079"/>
                      <a:pt x="285" y="676"/>
                      <a:pt x="219" y="129"/>
                    </a:cubicBezTo>
                    <a:cubicBezTo>
                      <a:pt x="214" y="86"/>
                      <a:pt x="212" y="43"/>
                      <a:pt x="2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719"/>
                      <a:pt x="585" y="1309"/>
                      <a:pt x="1314" y="1318"/>
                    </a:cubicBezTo>
                    <a:cubicBezTo>
                      <a:pt x="1319" y="1318"/>
                      <a:pt x="1325" y="1318"/>
                      <a:pt x="1331" y="1318"/>
                    </a:cubicBezTo>
                    <a:cubicBezTo>
                      <a:pt x="2055" y="1318"/>
                      <a:pt x="2646" y="742"/>
                      <a:pt x="2655" y="24"/>
                    </a:cubicBezTo>
                    <a:cubicBezTo>
                      <a:pt x="2655" y="16"/>
                      <a:pt x="2655" y="8"/>
                      <a:pt x="2655" y="0"/>
                    </a:cubicBezTo>
                  </a:path>
                </a:pathLst>
              </a:custGeom>
              <a:solidFill>
                <a:schemeClr val="bg1">
                  <a:alpha val="17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 bwMode="auto">
              <a:xfrm>
                <a:off x="3836730" y="0"/>
                <a:ext cx="4513956" cy="2196756"/>
              </a:xfrm>
              <a:custGeom>
                <a:avLst/>
                <a:gdLst>
                  <a:gd name="connsiteX0" fmla="*/ 2385 w 4513956"/>
                  <a:gd name="connsiteY0" fmla="*/ 0 h 2196756"/>
                  <a:gd name="connsiteX1" fmla="*/ 4512849 w 4513956"/>
                  <a:gd name="connsiteY1" fmla="*/ 0 h 2196756"/>
                  <a:gd name="connsiteX2" fmla="*/ 4513779 w 4513956"/>
                  <a:gd name="connsiteY2" fmla="*/ 14061 h 2196756"/>
                  <a:gd name="connsiteX3" fmla="*/ 2514334 w 4513956"/>
                  <a:gd name="connsiteY3" fmla="*/ 2182658 h 2196756"/>
                  <a:gd name="connsiteX4" fmla="*/ 14600 w 4513956"/>
                  <a:gd name="connsiteY4" fmla="*/ 281279 h 2196756"/>
                  <a:gd name="connsiteX5" fmla="*/ 0 w 4513956"/>
                  <a:gd name="connsiteY5" fmla="*/ 60551 h 219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13956" h="2196756">
                    <a:moveTo>
                      <a:pt x="2385" y="0"/>
                    </a:moveTo>
                    <a:lnTo>
                      <a:pt x="4512849" y="0"/>
                    </a:lnTo>
                    <a:lnTo>
                      <a:pt x="4513779" y="14061"/>
                    </a:lnTo>
                    <a:cubicBezTo>
                      <a:pt x="4528102" y="1108856"/>
                      <a:pt x="3674727" y="2056008"/>
                      <a:pt x="2514334" y="2182658"/>
                    </a:cubicBezTo>
                    <a:cubicBezTo>
                      <a:pt x="1276582" y="2317750"/>
                      <a:pt x="157961" y="1466868"/>
                      <a:pt x="14600" y="281279"/>
                    </a:cubicBezTo>
                    <a:cubicBezTo>
                      <a:pt x="5766" y="207180"/>
                      <a:pt x="955" y="133537"/>
                      <a:pt x="0" y="6055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fontAlgn="base"/>
                <a:endParaRPr lang="zh-CN" altLang="en-US" strike="noStrike" noProof="1"/>
              </a:p>
            </p:txBody>
          </p:sp>
        </p:grpSp>
        <p:sp>
          <p:nvSpPr>
            <p:cNvPr id="30" name="Freeform 12"/>
            <p:cNvSpPr/>
            <p:nvPr/>
          </p:nvSpPr>
          <p:spPr bwMode="auto">
            <a:xfrm>
              <a:off x="7397750" y="20638"/>
              <a:ext cx="960438" cy="1779588"/>
            </a:xfrm>
            <a:custGeom>
              <a:avLst/>
              <a:gdLst>
                <a:gd name="T0" fmla="*/ 471 w 475"/>
                <a:gd name="T1" fmla="*/ 0 h 883"/>
                <a:gd name="T2" fmla="*/ 259 w 475"/>
                <a:gd name="T3" fmla="*/ 0 h 883"/>
                <a:gd name="T4" fmla="*/ 267 w 475"/>
                <a:gd name="T5" fmla="*/ 58 h 883"/>
                <a:gd name="T6" fmla="*/ 271 w 475"/>
                <a:gd name="T7" fmla="*/ 264 h 883"/>
                <a:gd name="T8" fmla="*/ 276 w 475"/>
                <a:gd name="T9" fmla="*/ 273 h 883"/>
                <a:gd name="T10" fmla="*/ 269 w 475"/>
                <a:gd name="T11" fmla="*/ 287 h 883"/>
                <a:gd name="T12" fmla="*/ 0 w 475"/>
                <a:gd name="T13" fmla="*/ 883 h 883"/>
                <a:gd name="T14" fmla="*/ 471 w 475"/>
                <a:gd name="T15" fmla="*/ 0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5" h="883">
                  <a:moveTo>
                    <a:pt x="471" y="0"/>
                  </a:moveTo>
                  <a:cubicBezTo>
                    <a:pt x="259" y="0"/>
                    <a:pt x="259" y="0"/>
                    <a:pt x="259" y="0"/>
                  </a:cubicBezTo>
                  <a:cubicBezTo>
                    <a:pt x="262" y="19"/>
                    <a:pt x="265" y="38"/>
                    <a:pt x="267" y="58"/>
                  </a:cubicBezTo>
                  <a:cubicBezTo>
                    <a:pt x="276" y="128"/>
                    <a:pt x="277" y="197"/>
                    <a:pt x="271" y="264"/>
                  </a:cubicBezTo>
                  <a:cubicBezTo>
                    <a:pt x="274" y="267"/>
                    <a:pt x="275" y="270"/>
                    <a:pt x="276" y="273"/>
                  </a:cubicBezTo>
                  <a:cubicBezTo>
                    <a:pt x="276" y="279"/>
                    <a:pt x="274" y="284"/>
                    <a:pt x="269" y="287"/>
                  </a:cubicBezTo>
                  <a:cubicBezTo>
                    <a:pt x="246" y="511"/>
                    <a:pt x="149" y="719"/>
                    <a:pt x="0" y="883"/>
                  </a:cubicBezTo>
                  <a:cubicBezTo>
                    <a:pt x="291" y="685"/>
                    <a:pt x="475" y="359"/>
                    <a:pt x="471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trike="noStrike" noProof="1"/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7248525" y="169863"/>
              <a:ext cx="419100" cy="379413"/>
            </a:xfrm>
            <a:custGeom>
              <a:avLst/>
              <a:gdLst>
                <a:gd name="T0" fmla="*/ 103 w 207"/>
                <a:gd name="T1" fmla="*/ 188 h 188"/>
                <a:gd name="T2" fmla="*/ 103 w 207"/>
                <a:gd name="T3" fmla="*/ 188 h 188"/>
                <a:gd name="T4" fmla="*/ 103 w 207"/>
                <a:gd name="T5" fmla="*/ 188 h 188"/>
                <a:gd name="T6" fmla="*/ 103 w 207"/>
                <a:gd name="T7" fmla="*/ 188 h 188"/>
                <a:gd name="T8" fmla="*/ 6 w 207"/>
                <a:gd name="T9" fmla="*/ 105 h 188"/>
                <a:gd name="T10" fmla="*/ 6 w 207"/>
                <a:gd name="T11" fmla="*/ 105 h 188"/>
                <a:gd name="T12" fmla="*/ 6 w 207"/>
                <a:gd name="T13" fmla="*/ 105 h 188"/>
                <a:gd name="T14" fmla="*/ 5 w 207"/>
                <a:gd name="T15" fmla="*/ 104 h 188"/>
                <a:gd name="T16" fmla="*/ 6 w 207"/>
                <a:gd name="T17" fmla="*/ 104 h 188"/>
                <a:gd name="T18" fmla="*/ 5 w 207"/>
                <a:gd name="T19" fmla="*/ 104 h 188"/>
                <a:gd name="T20" fmla="*/ 5 w 207"/>
                <a:gd name="T21" fmla="*/ 104 h 188"/>
                <a:gd name="T22" fmla="*/ 5 w 207"/>
                <a:gd name="T23" fmla="*/ 104 h 188"/>
                <a:gd name="T24" fmla="*/ 5 w 207"/>
                <a:gd name="T25" fmla="*/ 104 h 188"/>
                <a:gd name="T26" fmla="*/ 103 w 207"/>
                <a:gd name="T27" fmla="*/ 0 h 188"/>
                <a:gd name="T28" fmla="*/ 92 w 207"/>
                <a:gd name="T29" fmla="*/ 0 h 188"/>
                <a:gd name="T30" fmla="*/ 5 w 207"/>
                <a:gd name="T31" fmla="*/ 104 h 188"/>
                <a:gd name="T32" fmla="*/ 70 w 207"/>
                <a:gd name="T33" fmla="*/ 5 h 188"/>
                <a:gd name="T34" fmla="*/ 41 w 207"/>
                <a:gd name="T35" fmla="*/ 83 h 188"/>
                <a:gd name="T36" fmla="*/ 139 w 207"/>
                <a:gd name="T37" fmla="*/ 167 h 188"/>
                <a:gd name="T38" fmla="*/ 150 w 207"/>
                <a:gd name="T39" fmla="*/ 166 h 188"/>
                <a:gd name="T40" fmla="*/ 172 w 207"/>
                <a:gd name="T41" fmla="*/ 161 h 188"/>
                <a:gd name="T42" fmla="*/ 172 w 207"/>
                <a:gd name="T43" fmla="*/ 161 h 188"/>
                <a:gd name="T44" fmla="*/ 172 w 207"/>
                <a:gd name="T45" fmla="*/ 161 h 188"/>
                <a:gd name="T46" fmla="*/ 114 w 207"/>
                <a:gd name="T47" fmla="*/ 187 h 188"/>
                <a:gd name="T48" fmla="*/ 103 w 207"/>
                <a:gd name="T49" fmla="*/ 188 h 188"/>
                <a:gd name="T50" fmla="*/ 114 w 207"/>
                <a:gd name="T51" fmla="*/ 187 h 188"/>
                <a:gd name="T52" fmla="*/ 201 w 207"/>
                <a:gd name="T53" fmla="*/ 83 h 188"/>
                <a:gd name="T54" fmla="*/ 103 w 207"/>
                <a:gd name="T55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188">
                  <a:moveTo>
                    <a:pt x="103" y="188"/>
                  </a:moveTo>
                  <a:cubicBezTo>
                    <a:pt x="103" y="188"/>
                    <a:pt x="103" y="188"/>
                    <a:pt x="103" y="188"/>
                  </a:cubicBezTo>
                  <a:cubicBezTo>
                    <a:pt x="103" y="188"/>
                    <a:pt x="103" y="188"/>
                    <a:pt x="103" y="188"/>
                  </a:cubicBezTo>
                  <a:cubicBezTo>
                    <a:pt x="103" y="188"/>
                    <a:pt x="103" y="188"/>
                    <a:pt x="103" y="188"/>
                  </a:cubicBezTo>
                  <a:moveTo>
                    <a:pt x="6" y="105"/>
                  </a:move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moveTo>
                    <a:pt x="5" y="104"/>
                  </a:moveTo>
                  <a:cubicBezTo>
                    <a:pt x="5" y="104"/>
                    <a:pt x="6" y="104"/>
                    <a:pt x="6" y="104"/>
                  </a:cubicBezTo>
                  <a:cubicBezTo>
                    <a:pt x="6" y="104"/>
                    <a:pt x="5" y="104"/>
                    <a:pt x="5" y="104"/>
                  </a:cubicBezTo>
                  <a:moveTo>
                    <a:pt x="5" y="104"/>
                  </a:moveTo>
                  <a:cubicBezTo>
                    <a:pt x="5" y="104"/>
                    <a:pt x="5" y="104"/>
                    <a:pt x="5" y="104"/>
                  </a:cubicBezTo>
                  <a:cubicBezTo>
                    <a:pt x="5" y="104"/>
                    <a:pt x="5" y="104"/>
                    <a:pt x="5" y="104"/>
                  </a:cubicBezTo>
                  <a:moveTo>
                    <a:pt x="103" y="0"/>
                  </a:moveTo>
                  <a:cubicBezTo>
                    <a:pt x="99" y="0"/>
                    <a:pt x="96" y="0"/>
                    <a:pt x="92" y="0"/>
                  </a:cubicBezTo>
                  <a:cubicBezTo>
                    <a:pt x="38" y="6"/>
                    <a:pt x="0" y="52"/>
                    <a:pt x="5" y="104"/>
                  </a:cubicBezTo>
                  <a:cubicBezTo>
                    <a:pt x="1" y="60"/>
                    <a:pt x="28" y="20"/>
                    <a:pt x="70" y="5"/>
                  </a:cubicBezTo>
                  <a:cubicBezTo>
                    <a:pt x="49" y="25"/>
                    <a:pt x="38" y="53"/>
                    <a:pt x="41" y="83"/>
                  </a:cubicBezTo>
                  <a:cubicBezTo>
                    <a:pt x="47" y="131"/>
                    <a:pt x="90" y="167"/>
                    <a:pt x="139" y="167"/>
                  </a:cubicBezTo>
                  <a:cubicBezTo>
                    <a:pt x="143" y="167"/>
                    <a:pt x="146" y="166"/>
                    <a:pt x="150" y="166"/>
                  </a:cubicBezTo>
                  <a:cubicBezTo>
                    <a:pt x="158" y="165"/>
                    <a:pt x="165" y="163"/>
                    <a:pt x="172" y="161"/>
                  </a:cubicBezTo>
                  <a:cubicBezTo>
                    <a:pt x="172" y="161"/>
                    <a:pt x="172" y="161"/>
                    <a:pt x="172" y="161"/>
                  </a:cubicBezTo>
                  <a:cubicBezTo>
                    <a:pt x="172" y="161"/>
                    <a:pt x="172" y="161"/>
                    <a:pt x="172" y="161"/>
                  </a:cubicBezTo>
                  <a:cubicBezTo>
                    <a:pt x="157" y="175"/>
                    <a:pt x="137" y="185"/>
                    <a:pt x="114" y="187"/>
                  </a:cubicBezTo>
                  <a:cubicBezTo>
                    <a:pt x="111" y="188"/>
                    <a:pt x="107" y="188"/>
                    <a:pt x="103" y="188"/>
                  </a:cubicBezTo>
                  <a:cubicBezTo>
                    <a:pt x="107" y="188"/>
                    <a:pt x="111" y="188"/>
                    <a:pt x="114" y="187"/>
                  </a:cubicBezTo>
                  <a:cubicBezTo>
                    <a:pt x="168" y="182"/>
                    <a:pt x="207" y="135"/>
                    <a:pt x="201" y="83"/>
                  </a:cubicBezTo>
                  <a:cubicBezTo>
                    <a:pt x="195" y="35"/>
                    <a:pt x="152" y="0"/>
                    <a:pt x="103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trike="noStrike" noProof="1"/>
            </a:p>
          </p:txBody>
        </p:sp>
        <p:sp>
          <p:nvSpPr>
            <p:cNvPr id="32" name="Freeform 14"/>
            <p:cNvSpPr/>
            <p:nvPr/>
          </p:nvSpPr>
          <p:spPr bwMode="auto">
            <a:xfrm>
              <a:off x="7251700" y="179388"/>
              <a:ext cx="344488" cy="369888"/>
            </a:xfrm>
            <a:custGeom>
              <a:avLst/>
              <a:gdLst>
                <a:gd name="T0" fmla="*/ 69 w 171"/>
                <a:gd name="T1" fmla="*/ 0 h 183"/>
                <a:gd name="T2" fmla="*/ 4 w 171"/>
                <a:gd name="T3" fmla="*/ 99 h 183"/>
                <a:gd name="T4" fmla="*/ 4 w 171"/>
                <a:gd name="T5" fmla="*/ 99 h 183"/>
                <a:gd name="T6" fmla="*/ 4 w 171"/>
                <a:gd name="T7" fmla="*/ 99 h 183"/>
                <a:gd name="T8" fmla="*/ 4 w 171"/>
                <a:gd name="T9" fmla="*/ 99 h 183"/>
                <a:gd name="T10" fmla="*/ 5 w 171"/>
                <a:gd name="T11" fmla="*/ 99 h 183"/>
                <a:gd name="T12" fmla="*/ 5 w 171"/>
                <a:gd name="T13" fmla="*/ 100 h 183"/>
                <a:gd name="T14" fmla="*/ 5 w 171"/>
                <a:gd name="T15" fmla="*/ 100 h 183"/>
                <a:gd name="T16" fmla="*/ 5 w 171"/>
                <a:gd name="T17" fmla="*/ 100 h 183"/>
                <a:gd name="T18" fmla="*/ 5 w 171"/>
                <a:gd name="T19" fmla="*/ 100 h 183"/>
                <a:gd name="T20" fmla="*/ 5 w 171"/>
                <a:gd name="T21" fmla="*/ 100 h 183"/>
                <a:gd name="T22" fmla="*/ 102 w 171"/>
                <a:gd name="T23" fmla="*/ 183 h 183"/>
                <a:gd name="T24" fmla="*/ 102 w 171"/>
                <a:gd name="T25" fmla="*/ 183 h 183"/>
                <a:gd name="T26" fmla="*/ 102 w 171"/>
                <a:gd name="T27" fmla="*/ 183 h 183"/>
                <a:gd name="T28" fmla="*/ 102 w 171"/>
                <a:gd name="T29" fmla="*/ 183 h 183"/>
                <a:gd name="T30" fmla="*/ 113 w 171"/>
                <a:gd name="T31" fmla="*/ 182 h 183"/>
                <a:gd name="T32" fmla="*/ 171 w 171"/>
                <a:gd name="T33" fmla="*/ 156 h 183"/>
                <a:gd name="T34" fmla="*/ 149 w 171"/>
                <a:gd name="T35" fmla="*/ 161 h 183"/>
                <a:gd name="T36" fmla="*/ 138 w 171"/>
                <a:gd name="T37" fmla="*/ 162 h 183"/>
                <a:gd name="T38" fmla="*/ 40 w 171"/>
                <a:gd name="T39" fmla="*/ 78 h 183"/>
                <a:gd name="T40" fmla="*/ 69 w 171"/>
                <a:gd name="T4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1" h="183">
                  <a:moveTo>
                    <a:pt x="69" y="0"/>
                  </a:moveTo>
                  <a:cubicBezTo>
                    <a:pt x="27" y="15"/>
                    <a:pt x="0" y="55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5" y="99"/>
                    <a:pt x="5" y="99"/>
                  </a:cubicBezTo>
                  <a:cubicBezTo>
                    <a:pt x="5" y="99"/>
                    <a:pt x="5" y="100"/>
                    <a:pt x="5" y="100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11" y="148"/>
                    <a:pt x="53" y="183"/>
                    <a:pt x="102" y="183"/>
                  </a:cubicBezTo>
                  <a:cubicBezTo>
                    <a:pt x="102" y="183"/>
                    <a:pt x="102" y="183"/>
                    <a:pt x="102" y="183"/>
                  </a:cubicBezTo>
                  <a:cubicBezTo>
                    <a:pt x="102" y="183"/>
                    <a:pt x="102" y="183"/>
                    <a:pt x="102" y="183"/>
                  </a:cubicBezTo>
                  <a:cubicBezTo>
                    <a:pt x="102" y="183"/>
                    <a:pt x="102" y="183"/>
                    <a:pt x="102" y="183"/>
                  </a:cubicBezTo>
                  <a:cubicBezTo>
                    <a:pt x="106" y="183"/>
                    <a:pt x="110" y="183"/>
                    <a:pt x="113" y="182"/>
                  </a:cubicBezTo>
                  <a:cubicBezTo>
                    <a:pt x="136" y="180"/>
                    <a:pt x="156" y="170"/>
                    <a:pt x="171" y="156"/>
                  </a:cubicBezTo>
                  <a:cubicBezTo>
                    <a:pt x="164" y="158"/>
                    <a:pt x="157" y="160"/>
                    <a:pt x="149" y="161"/>
                  </a:cubicBezTo>
                  <a:cubicBezTo>
                    <a:pt x="145" y="161"/>
                    <a:pt x="142" y="162"/>
                    <a:pt x="138" y="162"/>
                  </a:cubicBezTo>
                  <a:cubicBezTo>
                    <a:pt x="89" y="162"/>
                    <a:pt x="46" y="126"/>
                    <a:pt x="40" y="78"/>
                  </a:cubicBezTo>
                  <a:cubicBezTo>
                    <a:pt x="37" y="48"/>
                    <a:pt x="48" y="20"/>
                    <a:pt x="69" y="0"/>
                  </a:cubicBezTo>
                </a:path>
              </a:pathLst>
            </a:custGeom>
            <a:solidFill>
              <a:schemeClr val="accent4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trike="noStrike" noProof="1"/>
            </a:p>
          </p:txBody>
        </p:sp>
        <p:sp>
          <p:nvSpPr>
            <p:cNvPr id="33" name="Freeform 15"/>
            <p:cNvSpPr>
              <a:spLocks noEditPoints="1"/>
            </p:cNvSpPr>
            <p:nvPr/>
          </p:nvSpPr>
          <p:spPr bwMode="auto">
            <a:xfrm>
              <a:off x="4700588" y="1058863"/>
              <a:ext cx="646113" cy="587375"/>
            </a:xfrm>
            <a:custGeom>
              <a:avLst/>
              <a:gdLst>
                <a:gd name="T0" fmla="*/ 160 w 320"/>
                <a:gd name="T1" fmla="*/ 291 h 291"/>
                <a:gd name="T2" fmla="*/ 160 w 320"/>
                <a:gd name="T3" fmla="*/ 291 h 291"/>
                <a:gd name="T4" fmla="*/ 160 w 320"/>
                <a:gd name="T5" fmla="*/ 291 h 291"/>
                <a:gd name="T6" fmla="*/ 160 w 320"/>
                <a:gd name="T7" fmla="*/ 291 h 291"/>
                <a:gd name="T8" fmla="*/ 177 w 320"/>
                <a:gd name="T9" fmla="*/ 290 h 291"/>
                <a:gd name="T10" fmla="*/ 160 w 320"/>
                <a:gd name="T11" fmla="*/ 291 h 291"/>
                <a:gd name="T12" fmla="*/ 177 w 320"/>
                <a:gd name="T13" fmla="*/ 290 h 291"/>
                <a:gd name="T14" fmla="*/ 177 w 320"/>
                <a:gd name="T15" fmla="*/ 290 h 291"/>
                <a:gd name="T16" fmla="*/ 177 w 320"/>
                <a:gd name="T17" fmla="*/ 290 h 291"/>
                <a:gd name="T18" fmla="*/ 177 w 320"/>
                <a:gd name="T19" fmla="*/ 290 h 291"/>
                <a:gd name="T20" fmla="*/ 177 w 320"/>
                <a:gd name="T21" fmla="*/ 290 h 291"/>
                <a:gd name="T22" fmla="*/ 177 w 320"/>
                <a:gd name="T23" fmla="*/ 290 h 291"/>
                <a:gd name="T24" fmla="*/ 178 w 320"/>
                <a:gd name="T25" fmla="*/ 290 h 291"/>
                <a:gd name="T26" fmla="*/ 178 w 320"/>
                <a:gd name="T27" fmla="*/ 290 h 291"/>
                <a:gd name="T28" fmla="*/ 178 w 320"/>
                <a:gd name="T29" fmla="*/ 290 h 291"/>
                <a:gd name="T30" fmla="*/ 178 w 320"/>
                <a:gd name="T31" fmla="*/ 290 h 291"/>
                <a:gd name="T32" fmla="*/ 178 w 320"/>
                <a:gd name="T33" fmla="*/ 290 h 291"/>
                <a:gd name="T34" fmla="*/ 178 w 320"/>
                <a:gd name="T35" fmla="*/ 290 h 291"/>
                <a:gd name="T36" fmla="*/ 179 w 320"/>
                <a:gd name="T37" fmla="*/ 290 h 291"/>
                <a:gd name="T38" fmla="*/ 178 w 320"/>
                <a:gd name="T39" fmla="*/ 290 h 291"/>
                <a:gd name="T40" fmla="*/ 179 w 320"/>
                <a:gd name="T41" fmla="*/ 290 h 291"/>
                <a:gd name="T42" fmla="*/ 179 w 320"/>
                <a:gd name="T43" fmla="*/ 290 h 291"/>
                <a:gd name="T44" fmla="*/ 179 w 320"/>
                <a:gd name="T45" fmla="*/ 290 h 291"/>
                <a:gd name="T46" fmla="*/ 179 w 320"/>
                <a:gd name="T47" fmla="*/ 290 h 291"/>
                <a:gd name="T48" fmla="*/ 180 w 320"/>
                <a:gd name="T49" fmla="*/ 290 h 291"/>
                <a:gd name="T50" fmla="*/ 179 w 320"/>
                <a:gd name="T51" fmla="*/ 290 h 291"/>
                <a:gd name="T52" fmla="*/ 180 w 320"/>
                <a:gd name="T53" fmla="*/ 290 h 291"/>
                <a:gd name="T54" fmla="*/ 181 w 320"/>
                <a:gd name="T55" fmla="*/ 290 h 291"/>
                <a:gd name="T56" fmla="*/ 180 w 320"/>
                <a:gd name="T57" fmla="*/ 290 h 291"/>
                <a:gd name="T58" fmla="*/ 181 w 320"/>
                <a:gd name="T59" fmla="*/ 290 h 291"/>
                <a:gd name="T60" fmla="*/ 9 w 320"/>
                <a:gd name="T61" fmla="*/ 164 h 291"/>
                <a:gd name="T62" fmla="*/ 9 w 320"/>
                <a:gd name="T63" fmla="*/ 164 h 291"/>
                <a:gd name="T64" fmla="*/ 9 w 320"/>
                <a:gd name="T65" fmla="*/ 164 h 291"/>
                <a:gd name="T66" fmla="*/ 9 w 320"/>
                <a:gd name="T67" fmla="*/ 162 h 291"/>
                <a:gd name="T68" fmla="*/ 9 w 320"/>
                <a:gd name="T69" fmla="*/ 162 h 291"/>
                <a:gd name="T70" fmla="*/ 9 w 320"/>
                <a:gd name="T71" fmla="*/ 162 h 291"/>
                <a:gd name="T72" fmla="*/ 9 w 320"/>
                <a:gd name="T73" fmla="*/ 161 h 291"/>
                <a:gd name="T74" fmla="*/ 9 w 320"/>
                <a:gd name="T75" fmla="*/ 161 h 291"/>
                <a:gd name="T76" fmla="*/ 9 w 320"/>
                <a:gd name="T77" fmla="*/ 161 h 291"/>
                <a:gd name="T78" fmla="*/ 9 w 320"/>
                <a:gd name="T79" fmla="*/ 161 h 291"/>
                <a:gd name="T80" fmla="*/ 9 w 320"/>
                <a:gd name="T81" fmla="*/ 161 h 291"/>
                <a:gd name="T82" fmla="*/ 9 w 320"/>
                <a:gd name="T83" fmla="*/ 161 h 291"/>
                <a:gd name="T84" fmla="*/ 160 w 320"/>
                <a:gd name="T85" fmla="*/ 0 h 291"/>
                <a:gd name="T86" fmla="*/ 143 w 320"/>
                <a:gd name="T87" fmla="*/ 1 h 291"/>
                <a:gd name="T88" fmla="*/ 9 w 320"/>
                <a:gd name="T89" fmla="*/ 161 h 291"/>
                <a:gd name="T90" fmla="*/ 109 w 320"/>
                <a:gd name="T91" fmla="*/ 9 h 291"/>
                <a:gd name="T92" fmla="*/ 64 w 320"/>
                <a:gd name="T93" fmla="*/ 129 h 291"/>
                <a:gd name="T94" fmla="*/ 215 w 320"/>
                <a:gd name="T95" fmla="*/ 258 h 291"/>
                <a:gd name="T96" fmla="*/ 233 w 320"/>
                <a:gd name="T97" fmla="*/ 257 h 291"/>
                <a:gd name="T98" fmla="*/ 266 w 320"/>
                <a:gd name="T99" fmla="*/ 249 h 291"/>
                <a:gd name="T100" fmla="*/ 266 w 320"/>
                <a:gd name="T101" fmla="*/ 249 h 291"/>
                <a:gd name="T102" fmla="*/ 266 w 320"/>
                <a:gd name="T103" fmla="*/ 249 h 291"/>
                <a:gd name="T104" fmla="*/ 181 w 320"/>
                <a:gd name="T105" fmla="*/ 290 h 291"/>
                <a:gd name="T106" fmla="*/ 311 w 320"/>
                <a:gd name="T107" fmla="*/ 129 h 291"/>
                <a:gd name="T108" fmla="*/ 160 w 320"/>
                <a:gd name="T10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291">
                  <a:moveTo>
                    <a:pt x="160" y="291"/>
                  </a:moveTo>
                  <a:cubicBezTo>
                    <a:pt x="160" y="291"/>
                    <a:pt x="160" y="291"/>
                    <a:pt x="1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91"/>
                    <a:pt x="160" y="291"/>
                    <a:pt x="160" y="291"/>
                  </a:cubicBezTo>
                  <a:moveTo>
                    <a:pt x="177" y="290"/>
                  </a:moveTo>
                  <a:cubicBezTo>
                    <a:pt x="171" y="291"/>
                    <a:pt x="165" y="291"/>
                    <a:pt x="160" y="291"/>
                  </a:cubicBezTo>
                  <a:cubicBezTo>
                    <a:pt x="165" y="291"/>
                    <a:pt x="171" y="291"/>
                    <a:pt x="177" y="290"/>
                  </a:cubicBezTo>
                  <a:moveTo>
                    <a:pt x="177" y="290"/>
                  </a:moveTo>
                  <a:cubicBezTo>
                    <a:pt x="177" y="290"/>
                    <a:pt x="177" y="290"/>
                    <a:pt x="177" y="290"/>
                  </a:cubicBezTo>
                  <a:cubicBezTo>
                    <a:pt x="177" y="290"/>
                    <a:pt x="177" y="290"/>
                    <a:pt x="177" y="290"/>
                  </a:cubicBezTo>
                  <a:cubicBezTo>
                    <a:pt x="177" y="290"/>
                    <a:pt x="177" y="290"/>
                    <a:pt x="177" y="290"/>
                  </a:cubicBezTo>
                  <a:cubicBezTo>
                    <a:pt x="177" y="290"/>
                    <a:pt x="177" y="290"/>
                    <a:pt x="177" y="290"/>
                  </a:cubicBezTo>
                  <a:moveTo>
                    <a:pt x="178" y="290"/>
                  </a:moveTo>
                  <a:cubicBezTo>
                    <a:pt x="178" y="290"/>
                    <a:pt x="178" y="290"/>
                    <a:pt x="178" y="290"/>
                  </a:cubicBezTo>
                  <a:cubicBezTo>
                    <a:pt x="178" y="290"/>
                    <a:pt x="178" y="290"/>
                    <a:pt x="178" y="290"/>
                  </a:cubicBezTo>
                  <a:moveTo>
                    <a:pt x="178" y="290"/>
                  </a:moveTo>
                  <a:cubicBezTo>
                    <a:pt x="178" y="290"/>
                    <a:pt x="178" y="290"/>
                    <a:pt x="178" y="290"/>
                  </a:cubicBezTo>
                  <a:cubicBezTo>
                    <a:pt x="178" y="290"/>
                    <a:pt x="178" y="290"/>
                    <a:pt x="178" y="290"/>
                  </a:cubicBezTo>
                  <a:moveTo>
                    <a:pt x="179" y="290"/>
                  </a:moveTo>
                  <a:cubicBezTo>
                    <a:pt x="179" y="290"/>
                    <a:pt x="179" y="290"/>
                    <a:pt x="178" y="290"/>
                  </a:cubicBezTo>
                  <a:cubicBezTo>
                    <a:pt x="179" y="290"/>
                    <a:pt x="179" y="290"/>
                    <a:pt x="179" y="290"/>
                  </a:cubicBezTo>
                  <a:moveTo>
                    <a:pt x="179" y="290"/>
                  </a:moveTo>
                  <a:cubicBezTo>
                    <a:pt x="179" y="290"/>
                    <a:pt x="179" y="290"/>
                    <a:pt x="179" y="290"/>
                  </a:cubicBezTo>
                  <a:cubicBezTo>
                    <a:pt x="179" y="290"/>
                    <a:pt x="179" y="290"/>
                    <a:pt x="179" y="290"/>
                  </a:cubicBezTo>
                  <a:moveTo>
                    <a:pt x="180" y="290"/>
                  </a:moveTo>
                  <a:cubicBezTo>
                    <a:pt x="180" y="290"/>
                    <a:pt x="180" y="290"/>
                    <a:pt x="179" y="290"/>
                  </a:cubicBezTo>
                  <a:cubicBezTo>
                    <a:pt x="180" y="290"/>
                    <a:pt x="180" y="290"/>
                    <a:pt x="180" y="290"/>
                  </a:cubicBezTo>
                  <a:moveTo>
                    <a:pt x="181" y="290"/>
                  </a:moveTo>
                  <a:cubicBezTo>
                    <a:pt x="181" y="290"/>
                    <a:pt x="181" y="290"/>
                    <a:pt x="180" y="290"/>
                  </a:cubicBezTo>
                  <a:cubicBezTo>
                    <a:pt x="181" y="290"/>
                    <a:pt x="181" y="290"/>
                    <a:pt x="181" y="290"/>
                  </a:cubicBezTo>
                  <a:moveTo>
                    <a:pt x="9" y="164"/>
                  </a:moveTo>
                  <a:cubicBezTo>
                    <a:pt x="9" y="164"/>
                    <a:pt x="9" y="164"/>
                    <a:pt x="9" y="164"/>
                  </a:cubicBezTo>
                  <a:cubicBezTo>
                    <a:pt x="9" y="164"/>
                    <a:pt x="9" y="164"/>
                    <a:pt x="9" y="164"/>
                  </a:cubicBezTo>
                  <a:moveTo>
                    <a:pt x="9" y="162"/>
                  </a:moveTo>
                  <a:cubicBezTo>
                    <a:pt x="9" y="162"/>
                    <a:pt x="9" y="162"/>
                    <a:pt x="9" y="162"/>
                  </a:cubicBezTo>
                  <a:cubicBezTo>
                    <a:pt x="9" y="162"/>
                    <a:pt x="9" y="162"/>
                    <a:pt x="9" y="162"/>
                  </a:cubicBezTo>
                  <a:moveTo>
                    <a:pt x="9" y="161"/>
                  </a:move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moveTo>
                    <a:pt x="9" y="161"/>
                  </a:move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moveTo>
                    <a:pt x="160" y="0"/>
                  </a:moveTo>
                  <a:cubicBezTo>
                    <a:pt x="154" y="0"/>
                    <a:pt x="148" y="1"/>
                    <a:pt x="143" y="1"/>
                  </a:cubicBezTo>
                  <a:cubicBezTo>
                    <a:pt x="60" y="10"/>
                    <a:pt x="0" y="81"/>
                    <a:pt x="9" y="161"/>
                  </a:cubicBezTo>
                  <a:cubicBezTo>
                    <a:pt x="1" y="93"/>
                    <a:pt x="44" y="31"/>
                    <a:pt x="109" y="9"/>
                  </a:cubicBezTo>
                  <a:cubicBezTo>
                    <a:pt x="77" y="39"/>
                    <a:pt x="59" y="83"/>
                    <a:pt x="64" y="129"/>
                  </a:cubicBezTo>
                  <a:cubicBezTo>
                    <a:pt x="73" y="203"/>
                    <a:pt x="139" y="258"/>
                    <a:pt x="215" y="258"/>
                  </a:cubicBezTo>
                  <a:cubicBezTo>
                    <a:pt x="221" y="258"/>
                    <a:pt x="227" y="258"/>
                    <a:pt x="233" y="257"/>
                  </a:cubicBezTo>
                  <a:cubicBezTo>
                    <a:pt x="244" y="256"/>
                    <a:pt x="256" y="253"/>
                    <a:pt x="266" y="249"/>
                  </a:cubicBezTo>
                  <a:cubicBezTo>
                    <a:pt x="266" y="249"/>
                    <a:pt x="266" y="249"/>
                    <a:pt x="266" y="249"/>
                  </a:cubicBezTo>
                  <a:cubicBezTo>
                    <a:pt x="266" y="249"/>
                    <a:pt x="266" y="249"/>
                    <a:pt x="266" y="249"/>
                  </a:cubicBezTo>
                  <a:cubicBezTo>
                    <a:pt x="244" y="271"/>
                    <a:pt x="214" y="285"/>
                    <a:pt x="181" y="290"/>
                  </a:cubicBezTo>
                  <a:cubicBezTo>
                    <a:pt x="262" y="279"/>
                    <a:pt x="320" y="208"/>
                    <a:pt x="311" y="129"/>
                  </a:cubicBezTo>
                  <a:cubicBezTo>
                    <a:pt x="302" y="55"/>
                    <a:pt x="236" y="0"/>
                    <a:pt x="16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trike="noStrike" noProof="1"/>
            </a:p>
          </p:txBody>
        </p:sp>
        <p:sp>
          <p:nvSpPr>
            <p:cNvPr id="34" name="Freeform 16"/>
            <p:cNvSpPr/>
            <p:nvPr/>
          </p:nvSpPr>
          <p:spPr bwMode="auto">
            <a:xfrm>
              <a:off x="4702175" y="1077913"/>
              <a:ext cx="534988" cy="568325"/>
            </a:xfrm>
            <a:custGeom>
              <a:avLst/>
              <a:gdLst>
                <a:gd name="T0" fmla="*/ 108 w 265"/>
                <a:gd name="T1" fmla="*/ 0 h 282"/>
                <a:gd name="T2" fmla="*/ 8 w 265"/>
                <a:gd name="T3" fmla="*/ 152 h 282"/>
                <a:gd name="T4" fmla="*/ 8 w 265"/>
                <a:gd name="T5" fmla="*/ 152 h 282"/>
                <a:gd name="T6" fmla="*/ 8 w 265"/>
                <a:gd name="T7" fmla="*/ 152 h 282"/>
                <a:gd name="T8" fmla="*/ 8 w 265"/>
                <a:gd name="T9" fmla="*/ 152 h 282"/>
                <a:gd name="T10" fmla="*/ 8 w 265"/>
                <a:gd name="T11" fmla="*/ 152 h 282"/>
                <a:gd name="T12" fmla="*/ 8 w 265"/>
                <a:gd name="T13" fmla="*/ 153 h 282"/>
                <a:gd name="T14" fmla="*/ 8 w 265"/>
                <a:gd name="T15" fmla="*/ 153 h 282"/>
                <a:gd name="T16" fmla="*/ 8 w 265"/>
                <a:gd name="T17" fmla="*/ 153 h 282"/>
                <a:gd name="T18" fmla="*/ 8 w 265"/>
                <a:gd name="T19" fmla="*/ 153 h 282"/>
                <a:gd name="T20" fmla="*/ 8 w 265"/>
                <a:gd name="T21" fmla="*/ 153 h 282"/>
                <a:gd name="T22" fmla="*/ 8 w 265"/>
                <a:gd name="T23" fmla="*/ 155 h 282"/>
                <a:gd name="T24" fmla="*/ 8 w 265"/>
                <a:gd name="T25" fmla="*/ 155 h 282"/>
                <a:gd name="T26" fmla="*/ 159 w 265"/>
                <a:gd name="T27" fmla="*/ 282 h 282"/>
                <a:gd name="T28" fmla="*/ 159 w 265"/>
                <a:gd name="T29" fmla="*/ 282 h 282"/>
                <a:gd name="T30" fmla="*/ 159 w 265"/>
                <a:gd name="T31" fmla="*/ 282 h 282"/>
                <a:gd name="T32" fmla="*/ 159 w 265"/>
                <a:gd name="T33" fmla="*/ 282 h 282"/>
                <a:gd name="T34" fmla="*/ 176 w 265"/>
                <a:gd name="T35" fmla="*/ 281 h 282"/>
                <a:gd name="T36" fmla="*/ 176 w 265"/>
                <a:gd name="T37" fmla="*/ 281 h 282"/>
                <a:gd name="T38" fmla="*/ 176 w 265"/>
                <a:gd name="T39" fmla="*/ 281 h 282"/>
                <a:gd name="T40" fmla="*/ 176 w 265"/>
                <a:gd name="T41" fmla="*/ 281 h 282"/>
                <a:gd name="T42" fmla="*/ 177 w 265"/>
                <a:gd name="T43" fmla="*/ 281 h 282"/>
                <a:gd name="T44" fmla="*/ 177 w 265"/>
                <a:gd name="T45" fmla="*/ 281 h 282"/>
                <a:gd name="T46" fmla="*/ 177 w 265"/>
                <a:gd name="T47" fmla="*/ 281 h 282"/>
                <a:gd name="T48" fmla="*/ 177 w 265"/>
                <a:gd name="T49" fmla="*/ 281 h 282"/>
                <a:gd name="T50" fmla="*/ 177 w 265"/>
                <a:gd name="T51" fmla="*/ 281 h 282"/>
                <a:gd name="T52" fmla="*/ 178 w 265"/>
                <a:gd name="T53" fmla="*/ 281 h 282"/>
                <a:gd name="T54" fmla="*/ 178 w 265"/>
                <a:gd name="T55" fmla="*/ 281 h 282"/>
                <a:gd name="T56" fmla="*/ 178 w 265"/>
                <a:gd name="T57" fmla="*/ 281 h 282"/>
                <a:gd name="T58" fmla="*/ 178 w 265"/>
                <a:gd name="T59" fmla="*/ 281 h 282"/>
                <a:gd name="T60" fmla="*/ 179 w 265"/>
                <a:gd name="T61" fmla="*/ 281 h 282"/>
                <a:gd name="T62" fmla="*/ 179 w 265"/>
                <a:gd name="T63" fmla="*/ 281 h 282"/>
                <a:gd name="T64" fmla="*/ 180 w 265"/>
                <a:gd name="T65" fmla="*/ 281 h 282"/>
                <a:gd name="T66" fmla="*/ 180 w 265"/>
                <a:gd name="T67" fmla="*/ 281 h 282"/>
                <a:gd name="T68" fmla="*/ 265 w 265"/>
                <a:gd name="T69" fmla="*/ 240 h 282"/>
                <a:gd name="T70" fmla="*/ 232 w 265"/>
                <a:gd name="T71" fmla="*/ 248 h 282"/>
                <a:gd name="T72" fmla="*/ 214 w 265"/>
                <a:gd name="T73" fmla="*/ 249 h 282"/>
                <a:gd name="T74" fmla="*/ 63 w 265"/>
                <a:gd name="T75" fmla="*/ 120 h 282"/>
                <a:gd name="T76" fmla="*/ 108 w 265"/>
                <a:gd name="T77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5" h="282">
                  <a:moveTo>
                    <a:pt x="108" y="0"/>
                  </a:moveTo>
                  <a:cubicBezTo>
                    <a:pt x="43" y="22"/>
                    <a:pt x="0" y="84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2"/>
                    <a:pt x="8" y="152"/>
                    <a:pt x="8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4"/>
                    <a:pt x="8" y="155"/>
                    <a:pt x="8" y="155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18" y="228"/>
                    <a:pt x="83" y="282"/>
                    <a:pt x="159" y="282"/>
                  </a:cubicBezTo>
                  <a:cubicBezTo>
                    <a:pt x="159" y="282"/>
                    <a:pt x="159" y="282"/>
                    <a:pt x="159" y="282"/>
                  </a:cubicBezTo>
                  <a:cubicBezTo>
                    <a:pt x="159" y="282"/>
                    <a:pt x="159" y="282"/>
                    <a:pt x="159" y="282"/>
                  </a:cubicBezTo>
                  <a:cubicBezTo>
                    <a:pt x="159" y="282"/>
                    <a:pt x="159" y="282"/>
                    <a:pt x="159" y="282"/>
                  </a:cubicBezTo>
                  <a:cubicBezTo>
                    <a:pt x="164" y="282"/>
                    <a:pt x="170" y="282"/>
                    <a:pt x="176" y="281"/>
                  </a:cubicBezTo>
                  <a:cubicBezTo>
                    <a:pt x="176" y="281"/>
                    <a:pt x="176" y="281"/>
                    <a:pt x="176" y="281"/>
                  </a:cubicBezTo>
                  <a:cubicBezTo>
                    <a:pt x="176" y="281"/>
                    <a:pt x="176" y="281"/>
                    <a:pt x="176" y="281"/>
                  </a:cubicBezTo>
                  <a:cubicBezTo>
                    <a:pt x="176" y="281"/>
                    <a:pt x="176" y="281"/>
                    <a:pt x="176" y="281"/>
                  </a:cubicBezTo>
                  <a:cubicBezTo>
                    <a:pt x="176" y="281"/>
                    <a:pt x="176" y="281"/>
                    <a:pt x="177" y="281"/>
                  </a:cubicBezTo>
                  <a:cubicBezTo>
                    <a:pt x="177" y="281"/>
                    <a:pt x="177" y="281"/>
                    <a:pt x="177" y="281"/>
                  </a:cubicBezTo>
                  <a:cubicBezTo>
                    <a:pt x="177" y="281"/>
                    <a:pt x="177" y="281"/>
                    <a:pt x="177" y="281"/>
                  </a:cubicBezTo>
                  <a:cubicBezTo>
                    <a:pt x="177" y="281"/>
                    <a:pt x="177" y="281"/>
                    <a:pt x="177" y="281"/>
                  </a:cubicBezTo>
                  <a:cubicBezTo>
                    <a:pt x="177" y="281"/>
                    <a:pt x="177" y="281"/>
                    <a:pt x="177" y="281"/>
                  </a:cubicBezTo>
                  <a:cubicBezTo>
                    <a:pt x="178" y="281"/>
                    <a:pt x="178" y="281"/>
                    <a:pt x="178" y="281"/>
                  </a:cubicBezTo>
                  <a:cubicBezTo>
                    <a:pt x="178" y="281"/>
                    <a:pt x="178" y="281"/>
                    <a:pt x="178" y="281"/>
                  </a:cubicBezTo>
                  <a:cubicBezTo>
                    <a:pt x="178" y="281"/>
                    <a:pt x="178" y="281"/>
                    <a:pt x="178" y="281"/>
                  </a:cubicBezTo>
                  <a:cubicBezTo>
                    <a:pt x="178" y="281"/>
                    <a:pt x="178" y="281"/>
                    <a:pt x="178" y="281"/>
                  </a:cubicBezTo>
                  <a:cubicBezTo>
                    <a:pt x="179" y="281"/>
                    <a:pt x="179" y="281"/>
                    <a:pt x="179" y="281"/>
                  </a:cubicBezTo>
                  <a:cubicBezTo>
                    <a:pt x="179" y="281"/>
                    <a:pt x="179" y="281"/>
                    <a:pt x="179" y="281"/>
                  </a:cubicBezTo>
                  <a:cubicBezTo>
                    <a:pt x="180" y="281"/>
                    <a:pt x="180" y="281"/>
                    <a:pt x="180" y="281"/>
                  </a:cubicBezTo>
                  <a:cubicBezTo>
                    <a:pt x="180" y="281"/>
                    <a:pt x="180" y="281"/>
                    <a:pt x="180" y="281"/>
                  </a:cubicBezTo>
                  <a:cubicBezTo>
                    <a:pt x="213" y="276"/>
                    <a:pt x="243" y="262"/>
                    <a:pt x="265" y="240"/>
                  </a:cubicBezTo>
                  <a:cubicBezTo>
                    <a:pt x="255" y="244"/>
                    <a:pt x="243" y="247"/>
                    <a:pt x="232" y="248"/>
                  </a:cubicBezTo>
                  <a:cubicBezTo>
                    <a:pt x="226" y="249"/>
                    <a:pt x="220" y="249"/>
                    <a:pt x="214" y="249"/>
                  </a:cubicBezTo>
                  <a:cubicBezTo>
                    <a:pt x="138" y="249"/>
                    <a:pt x="72" y="194"/>
                    <a:pt x="63" y="120"/>
                  </a:cubicBezTo>
                  <a:cubicBezTo>
                    <a:pt x="58" y="74"/>
                    <a:pt x="76" y="30"/>
                    <a:pt x="108" y="0"/>
                  </a:cubicBezTo>
                </a:path>
              </a:pathLst>
            </a:custGeom>
            <a:solidFill>
              <a:schemeClr val="accent4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trike="noStrike" noProof="1"/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 bwMode="auto">
            <a:xfrm>
              <a:off x="6356350" y="887413"/>
              <a:ext cx="306388" cy="287338"/>
            </a:xfrm>
            <a:custGeom>
              <a:avLst/>
              <a:gdLst>
                <a:gd name="T0" fmla="*/ 74 w 152"/>
                <a:gd name="T1" fmla="*/ 142 h 142"/>
                <a:gd name="T2" fmla="*/ 74 w 152"/>
                <a:gd name="T3" fmla="*/ 142 h 142"/>
                <a:gd name="T4" fmla="*/ 74 w 152"/>
                <a:gd name="T5" fmla="*/ 142 h 142"/>
                <a:gd name="T6" fmla="*/ 74 w 152"/>
                <a:gd name="T7" fmla="*/ 142 h 142"/>
                <a:gd name="T8" fmla="*/ 82 w 152"/>
                <a:gd name="T9" fmla="*/ 142 h 142"/>
                <a:gd name="T10" fmla="*/ 82 w 152"/>
                <a:gd name="T11" fmla="*/ 142 h 142"/>
                <a:gd name="T12" fmla="*/ 74 w 152"/>
                <a:gd name="T13" fmla="*/ 142 h 142"/>
                <a:gd name="T14" fmla="*/ 82 w 152"/>
                <a:gd name="T15" fmla="*/ 142 h 142"/>
                <a:gd name="T16" fmla="*/ 82 w 152"/>
                <a:gd name="T17" fmla="*/ 142 h 142"/>
                <a:gd name="T18" fmla="*/ 0 w 152"/>
                <a:gd name="T19" fmla="*/ 81 h 142"/>
                <a:gd name="T20" fmla="*/ 0 w 152"/>
                <a:gd name="T21" fmla="*/ 81 h 142"/>
                <a:gd name="T22" fmla="*/ 0 w 152"/>
                <a:gd name="T23" fmla="*/ 81 h 142"/>
                <a:gd name="T24" fmla="*/ 0 w 152"/>
                <a:gd name="T25" fmla="*/ 79 h 142"/>
                <a:gd name="T26" fmla="*/ 0 w 152"/>
                <a:gd name="T27" fmla="*/ 79 h 142"/>
                <a:gd name="T28" fmla="*/ 0 w 152"/>
                <a:gd name="T29" fmla="*/ 80 h 142"/>
                <a:gd name="T30" fmla="*/ 0 w 152"/>
                <a:gd name="T31" fmla="*/ 79 h 142"/>
                <a:gd name="T32" fmla="*/ 0 w 152"/>
                <a:gd name="T33" fmla="*/ 79 h 142"/>
                <a:gd name="T34" fmla="*/ 5 w 152"/>
                <a:gd name="T35" fmla="*/ 44 h 142"/>
                <a:gd name="T36" fmla="*/ 5 w 152"/>
                <a:gd name="T37" fmla="*/ 44 h 142"/>
                <a:gd name="T38" fmla="*/ 5 w 152"/>
                <a:gd name="T39" fmla="*/ 44 h 142"/>
                <a:gd name="T40" fmla="*/ 74 w 152"/>
                <a:gd name="T41" fmla="*/ 0 h 142"/>
                <a:gd name="T42" fmla="*/ 65 w 152"/>
                <a:gd name="T43" fmla="*/ 1 h 142"/>
                <a:gd name="T44" fmla="*/ 5 w 152"/>
                <a:gd name="T45" fmla="*/ 43 h 142"/>
                <a:gd name="T46" fmla="*/ 49 w 152"/>
                <a:gd name="T47" fmla="*/ 4 h 142"/>
                <a:gd name="T48" fmla="*/ 27 w 152"/>
                <a:gd name="T49" fmla="*/ 63 h 142"/>
                <a:gd name="T50" fmla="*/ 101 w 152"/>
                <a:gd name="T51" fmla="*/ 126 h 142"/>
                <a:gd name="T52" fmla="*/ 109 w 152"/>
                <a:gd name="T53" fmla="*/ 126 h 142"/>
                <a:gd name="T54" fmla="*/ 126 w 152"/>
                <a:gd name="T55" fmla="*/ 122 h 142"/>
                <a:gd name="T56" fmla="*/ 126 w 152"/>
                <a:gd name="T57" fmla="*/ 122 h 142"/>
                <a:gd name="T58" fmla="*/ 126 w 152"/>
                <a:gd name="T59" fmla="*/ 122 h 142"/>
                <a:gd name="T60" fmla="*/ 83 w 152"/>
                <a:gd name="T61" fmla="*/ 142 h 142"/>
                <a:gd name="T62" fmla="*/ 148 w 152"/>
                <a:gd name="T63" fmla="*/ 63 h 142"/>
                <a:gd name="T64" fmla="*/ 74 w 152"/>
                <a:gd name="T65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2" h="142">
                  <a:moveTo>
                    <a:pt x="74" y="142"/>
                  </a:moveTo>
                  <a:cubicBezTo>
                    <a:pt x="74" y="142"/>
                    <a:pt x="74" y="142"/>
                    <a:pt x="74" y="142"/>
                  </a:cubicBezTo>
                  <a:cubicBezTo>
                    <a:pt x="74" y="142"/>
                    <a:pt x="74" y="142"/>
                    <a:pt x="74" y="142"/>
                  </a:cubicBezTo>
                  <a:cubicBezTo>
                    <a:pt x="74" y="142"/>
                    <a:pt x="74" y="142"/>
                    <a:pt x="74" y="142"/>
                  </a:cubicBezTo>
                  <a:moveTo>
                    <a:pt x="82" y="142"/>
                  </a:moveTo>
                  <a:cubicBezTo>
                    <a:pt x="82" y="142"/>
                    <a:pt x="82" y="142"/>
                    <a:pt x="82" y="142"/>
                  </a:cubicBezTo>
                  <a:cubicBezTo>
                    <a:pt x="80" y="142"/>
                    <a:pt x="77" y="142"/>
                    <a:pt x="74" y="142"/>
                  </a:cubicBezTo>
                  <a:cubicBezTo>
                    <a:pt x="77" y="142"/>
                    <a:pt x="79" y="142"/>
                    <a:pt x="82" y="142"/>
                  </a:cubicBezTo>
                  <a:cubicBezTo>
                    <a:pt x="82" y="142"/>
                    <a:pt x="82" y="142"/>
                    <a:pt x="82" y="142"/>
                  </a:cubicBezTo>
                  <a:moveTo>
                    <a:pt x="0" y="81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moveTo>
                    <a:pt x="0" y="79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moveTo>
                    <a:pt x="74" y="0"/>
                  </a:moveTo>
                  <a:cubicBezTo>
                    <a:pt x="71" y="0"/>
                    <a:pt x="68" y="0"/>
                    <a:pt x="65" y="1"/>
                  </a:cubicBezTo>
                  <a:cubicBezTo>
                    <a:pt x="38" y="4"/>
                    <a:pt x="16" y="21"/>
                    <a:pt x="5" y="43"/>
                  </a:cubicBezTo>
                  <a:cubicBezTo>
                    <a:pt x="13" y="25"/>
                    <a:pt x="29" y="11"/>
                    <a:pt x="49" y="4"/>
                  </a:cubicBezTo>
                  <a:cubicBezTo>
                    <a:pt x="33" y="19"/>
                    <a:pt x="25" y="40"/>
                    <a:pt x="27" y="63"/>
                  </a:cubicBezTo>
                  <a:cubicBezTo>
                    <a:pt x="32" y="99"/>
                    <a:pt x="64" y="126"/>
                    <a:pt x="101" y="126"/>
                  </a:cubicBezTo>
                  <a:cubicBezTo>
                    <a:pt x="104" y="126"/>
                    <a:pt x="107" y="126"/>
                    <a:pt x="109" y="126"/>
                  </a:cubicBezTo>
                  <a:cubicBezTo>
                    <a:pt x="115" y="125"/>
                    <a:pt x="121" y="124"/>
                    <a:pt x="126" y="122"/>
                  </a:cubicBezTo>
                  <a:cubicBezTo>
                    <a:pt x="126" y="122"/>
                    <a:pt x="126" y="122"/>
                    <a:pt x="126" y="122"/>
                  </a:cubicBezTo>
                  <a:cubicBezTo>
                    <a:pt x="126" y="122"/>
                    <a:pt x="126" y="122"/>
                    <a:pt x="126" y="122"/>
                  </a:cubicBezTo>
                  <a:cubicBezTo>
                    <a:pt x="115" y="133"/>
                    <a:pt x="100" y="140"/>
                    <a:pt x="83" y="142"/>
                  </a:cubicBezTo>
                  <a:cubicBezTo>
                    <a:pt x="123" y="137"/>
                    <a:pt x="152" y="102"/>
                    <a:pt x="148" y="63"/>
                  </a:cubicBezTo>
                  <a:cubicBezTo>
                    <a:pt x="143" y="27"/>
                    <a:pt x="111" y="0"/>
                    <a:pt x="74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trike="noStrike" noProof="1"/>
            </a:p>
          </p:txBody>
        </p:sp>
        <p:sp>
          <p:nvSpPr>
            <p:cNvPr id="36" name="Freeform 18"/>
            <p:cNvSpPr/>
            <p:nvPr/>
          </p:nvSpPr>
          <p:spPr bwMode="auto">
            <a:xfrm>
              <a:off x="6354763" y="895350"/>
              <a:ext cx="255588" cy="279400"/>
            </a:xfrm>
            <a:custGeom>
              <a:avLst/>
              <a:gdLst>
                <a:gd name="T0" fmla="*/ 50 w 127"/>
                <a:gd name="T1" fmla="*/ 0 h 138"/>
                <a:gd name="T2" fmla="*/ 6 w 127"/>
                <a:gd name="T3" fmla="*/ 39 h 138"/>
                <a:gd name="T4" fmla="*/ 6 w 127"/>
                <a:gd name="T5" fmla="*/ 40 h 138"/>
                <a:gd name="T6" fmla="*/ 6 w 127"/>
                <a:gd name="T7" fmla="*/ 40 h 138"/>
                <a:gd name="T8" fmla="*/ 1 w 127"/>
                <a:gd name="T9" fmla="*/ 75 h 138"/>
                <a:gd name="T10" fmla="*/ 1 w 127"/>
                <a:gd name="T11" fmla="*/ 75 h 138"/>
                <a:gd name="T12" fmla="*/ 1 w 127"/>
                <a:gd name="T13" fmla="*/ 76 h 138"/>
                <a:gd name="T14" fmla="*/ 1 w 127"/>
                <a:gd name="T15" fmla="*/ 77 h 138"/>
                <a:gd name="T16" fmla="*/ 1 w 127"/>
                <a:gd name="T17" fmla="*/ 77 h 138"/>
                <a:gd name="T18" fmla="*/ 75 w 127"/>
                <a:gd name="T19" fmla="*/ 138 h 138"/>
                <a:gd name="T20" fmla="*/ 75 w 127"/>
                <a:gd name="T21" fmla="*/ 138 h 138"/>
                <a:gd name="T22" fmla="*/ 75 w 127"/>
                <a:gd name="T23" fmla="*/ 138 h 138"/>
                <a:gd name="T24" fmla="*/ 75 w 127"/>
                <a:gd name="T25" fmla="*/ 138 h 138"/>
                <a:gd name="T26" fmla="*/ 83 w 127"/>
                <a:gd name="T27" fmla="*/ 138 h 138"/>
                <a:gd name="T28" fmla="*/ 83 w 127"/>
                <a:gd name="T29" fmla="*/ 138 h 138"/>
                <a:gd name="T30" fmla="*/ 84 w 127"/>
                <a:gd name="T31" fmla="*/ 138 h 138"/>
                <a:gd name="T32" fmla="*/ 127 w 127"/>
                <a:gd name="T33" fmla="*/ 118 h 138"/>
                <a:gd name="T34" fmla="*/ 110 w 127"/>
                <a:gd name="T35" fmla="*/ 122 h 138"/>
                <a:gd name="T36" fmla="*/ 102 w 127"/>
                <a:gd name="T37" fmla="*/ 122 h 138"/>
                <a:gd name="T38" fmla="*/ 28 w 127"/>
                <a:gd name="T39" fmla="*/ 59 h 138"/>
                <a:gd name="T40" fmla="*/ 50 w 127"/>
                <a:gd name="T4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38">
                  <a:moveTo>
                    <a:pt x="50" y="0"/>
                  </a:moveTo>
                  <a:cubicBezTo>
                    <a:pt x="30" y="7"/>
                    <a:pt x="14" y="21"/>
                    <a:pt x="6" y="39"/>
                  </a:cubicBezTo>
                  <a:cubicBezTo>
                    <a:pt x="6" y="39"/>
                    <a:pt x="6" y="39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2" y="50"/>
                    <a:pt x="0" y="63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6" y="112"/>
                    <a:pt x="3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8" y="138"/>
                    <a:pt x="81" y="138"/>
                    <a:pt x="83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8"/>
                    <a:pt x="83" y="138"/>
                    <a:pt x="84" y="138"/>
                  </a:cubicBezTo>
                  <a:cubicBezTo>
                    <a:pt x="101" y="136"/>
                    <a:pt x="116" y="129"/>
                    <a:pt x="127" y="118"/>
                  </a:cubicBezTo>
                  <a:cubicBezTo>
                    <a:pt x="122" y="120"/>
                    <a:pt x="116" y="121"/>
                    <a:pt x="110" y="122"/>
                  </a:cubicBezTo>
                  <a:cubicBezTo>
                    <a:pt x="108" y="122"/>
                    <a:pt x="105" y="122"/>
                    <a:pt x="102" y="122"/>
                  </a:cubicBezTo>
                  <a:cubicBezTo>
                    <a:pt x="65" y="122"/>
                    <a:pt x="33" y="95"/>
                    <a:pt x="28" y="59"/>
                  </a:cubicBezTo>
                  <a:cubicBezTo>
                    <a:pt x="26" y="36"/>
                    <a:pt x="34" y="15"/>
                    <a:pt x="50" y="0"/>
                  </a:cubicBezTo>
                </a:path>
              </a:pathLst>
            </a:custGeom>
            <a:solidFill>
              <a:schemeClr val="accent4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trike="noStrike" noProof="1"/>
            </a:p>
          </p:txBody>
        </p:sp>
        <p:sp>
          <p:nvSpPr>
            <p:cNvPr id="37" name="Freeform 19"/>
            <p:cNvSpPr>
              <a:spLocks noEditPoints="1"/>
            </p:cNvSpPr>
            <p:nvPr/>
          </p:nvSpPr>
          <p:spPr bwMode="auto">
            <a:xfrm>
              <a:off x="5310188" y="1389063"/>
              <a:ext cx="442913" cy="401638"/>
            </a:xfrm>
            <a:custGeom>
              <a:avLst/>
              <a:gdLst>
                <a:gd name="T0" fmla="*/ 109 w 219"/>
                <a:gd name="T1" fmla="*/ 199 h 199"/>
                <a:gd name="T2" fmla="*/ 109 w 219"/>
                <a:gd name="T3" fmla="*/ 199 h 199"/>
                <a:gd name="T4" fmla="*/ 109 w 219"/>
                <a:gd name="T5" fmla="*/ 199 h 199"/>
                <a:gd name="T6" fmla="*/ 109 w 219"/>
                <a:gd name="T7" fmla="*/ 199 h 199"/>
                <a:gd name="T8" fmla="*/ 109 w 219"/>
                <a:gd name="T9" fmla="*/ 0 h 199"/>
                <a:gd name="T10" fmla="*/ 98 w 219"/>
                <a:gd name="T11" fmla="*/ 1 h 199"/>
                <a:gd name="T12" fmla="*/ 6 w 219"/>
                <a:gd name="T13" fmla="*/ 111 h 199"/>
                <a:gd name="T14" fmla="*/ 6 w 219"/>
                <a:gd name="T15" fmla="*/ 111 h 199"/>
                <a:gd name="T16" fmla="*/ 6 w 219"/>
                <a:gd name="T17" fmla="*/ 111 h 199"/>
                <a:gd name="T18" fmla="*/ 75 w 219"/>
                <a:gd name="T19" fmla="*/ 6 h 199"/>
                <a:gd name="T20" fmla="*/ 44 w 219"/>
                <a:gd name="T21" fmla="*/ 88 h 199"/>
                <a:gd name="T22" fmla="*/ 147 w 219"/>
                <a:gd name="T23" fmla="*/ 176 h 199"/>
                <a:gd name="T24" fmla="*/ 159 w 219"/>
                <a:gd name="T25" fmla="*/ 176 h 199"/>
                <a:gd name="T26" fmla="*/ 182 w 219"/>
                <a:gd name="T27" fmla="*/ 170 h 199"/>
                <a:gd name="T28" fmla="*/ 182 w 219"/>
                <a:gd name="T29" fmla="*/ 170 h 199"/>
                <a:gd name="T30" fmla="*/ 182 w 219"/>
                <a:gd name="T31" fmla="*/ 170 h 199"/>
                <a:gd name="T32" fmla="*/ 121 w 219"/>
                <a:gd name="T33" fmla="*/ 198 h 199"/>
                <a:gd name="T34" fmla="*/ 109 w 219"/>
                <a:gd name="T35" fmla="*/ 199 h 199"/>
                <a:gd name="T36" fmla="*/ 121 w 219"/>
                <a:gd name="T37" fmla="*/ 198 h 199"/>
                <a:gd name="T38" fmla="*/ 213 w 219"/>
                <a:gd name="T39" fmla="*/ 88 h 199"/>
                <a:gd name="T40" fmla="*/ 109 w 219"/>
                <a:gd name="T4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199">
                  <a:moveTo>
                    <a:pt x="109" y="199"/>
                  </a:moveTo>
                  <a:cubicBezTo>
                    <a:pt x="109" y="199"/>
                    <a:pt x="109" y="199"/>
                    <a:pt x="109" y="199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09" y="199"/>
                    <a:pt x="109" y="199"/>
                    <a:pt x="109" y="199"/>
                  </a:cubicBezTo>
                  <a:moveTo>
                    <a:pt x="109" y="0"/>
                  </a:moveTo>
                  <a:cubicBezTo>
                    <a:pt x="106" y="0"/>
                    <a:pt x="102" y="0"/>
                    <a:pt x="98" y="1"/>
                  </a:cubicBezTo>
                  <a:cubicBezTo>
                    <a:pt x="41" y="7"/>
                    <a:pt x="0" y="56"/>
                    <a:pt x="6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1" y="64"/>
                    <a:pt x="30" y="21"/>
                    <a:pt x="75" y="6"/>
                  </a:cubicBezTo>
                  <a:cubicBezTo>
                    <a:pt x="53" y="26"/>
                    <a:pt x="40" y="56"/>
                    <a:pt x="44" y="88"/>
                  </a:cubicBezTo>
                  <a:cubicBezTo>
                    <a:pt x="50" y="139"/>
                    <a:pt x="95" y="176"/>
                    <a:pt x="147" y="176"/>
                  </a:cubicBezTo>
                  <a:cubicBezTo>
                    <a:pt x="151" y="176"/>
                    <a:pt x="155" y="176"/>
                    <a:pt x="159" y="176"/>
                  </a:cubicBezTo>
                  <a:cubicBezTo>
                    <a:pt x="167" y="175"/>
                    <a:pt x="175" y="173"/>
                    <a:pt x="182" y="170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66" y="185"/>
                    <a:pt x="145" y="196"/>
                    <a:pt x="121" y="198"/>
                  </a:cubicBezTo>
                  <a:cubicBezTo>
                    <a:pt x="117" y="199"/>
                    <a:pt x="113" y="199"/>
                    <a:pt x="109" y="199"/>
                  </a:cubicBezTo>
                  <a:cubicBezTo>
                    <a:pt x="113" y="199"/>
                    <a:pt x="117" y="199"/>
                    <a:pt x="121" y="198"/>
                  </a:cubicBezTo>
                  <a:cubicBezTo>
                    <a:pt x="178" y="192"/>
                    <a:pt x="219" y="143"/>
                    <a:pt x="213" y="88"/>
                  </a:cubicBezTo>
                  <a:cubicBezTo>
                    <a:pt x="207" y="37"/>
                    <a:pt x="162" y="0"/>
                    <a:pt x="109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trike="noStrike" noProof="1"/>
            </a:p>
          </p:txBody>
        </p:sp>
        <p:sp>
          <p:nvSpPr>
            <p:cNvPr id="38" name="Freeform 20"/>
            <p:cNvSpPr/>
            <p:nvPr/>
          </p:nvSpPr>
          <p:spPr bwMode="auto">
            <a:xfrm>
              <a:off x="5313363" y="1401763"/>
              <a:ext cx="365125" cy="388938"/>
            </a:xfrm>
            <a:custGeom>
              <a:avLst/>
              <a:gdLst>
                <a:gd name="T0" fmla="*/ 74 w 181"/>
                <a:gd name="T1" fmla="*/ 0 h 193"/>
                <a:gd name="T2" fmla="*/ 5 w 181"/>
                <a:gd name="T3" fmla="*/ 105 h 193"/>
                <a:gd name="T4" fmla="*/ 5 w 181"/>
                <a:gd name="T5" fmla="*/ 105 h 193"/>
                <a:gd name="T6" fmla="*/ 108 w 181"/>
                <a:gd name="T7" fmla="*/ 193 h 193"/>
                <a:gd name="T8" fmla="*/ 108 w 181"/>
                <a:gd name="T9" fmla="*/ 193 h 193"/>
                <a:gd name="T10" fmla="*/ 108 w 181"/>
                <a:gd name="T11" fmla="*/ 193 h 193"/>
                <a:gd name="T12" fmla="*/ 108 w 181"/>
                <a:gd name="T13" fmla="*/ 193 h 193"/>
                <a:gd name="T14" fmla="*/ 120 w 181"/>
                <a:gd name="T15" fmla="*/ 192 h 193"/>
                <a:gd name="T16" fmla="*/ 181 w 181"/>
                <a:gd name="T17" fmla="*/ 164 h 193"/>
                <a:gd name="T18" fmla="*/ 158 w 181"/>
                <a:gd name="T19" fmla="*/ 170 h 193"/>
                <a:gd name="T20" fmla="*/ 146 w 181"/>
                <a:gd name="T21" fmla="*/ 170 h 193"/>
                <a:gd name="T22" fmla="*/ 43 w 181"/>
                <a:gd name="T23" fmla="*/ 82 h 193"/>
                <a:gd name="T24" fmla="*/ 74 w 181"/>
                <a:gd name="T2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1" h="193">
                  <a:moveTo>
                    <a:pt x="74" y="0"/>
                  </a:moveTo>
                  <a:cubicBezTo>
                    <a:pt x="29" y="15"/>
                    <a:pt x="0" y="58"/>
                    <a:pt x="5" y="10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12" y="156"/>
                    <a:pt x="57" y="193"/>
                    <a:pt x="108" y="193"/>
                  </a:cubicBezTo>
                  <a:cubicBezTo>
                    <a:pt x="108" y="193"/>
                    <a:pt x="108" y="193"/>
                    <a:pt x="108" y="193"/>
                  </a:cubicBezTo>
                  <a:cubicBezTo>
                    <a:pt x="108" y="193"/>
                    <a:pt x="108" y="193"/>
                    <a:pt x="108" y="193"/>
                  </a:cubicBezTo>
                  <a:cubicBezTo>
                    <a:pt x="108" y="193"/>
                    <a:pt x="108" y="193"/>
                    <a:pt x="108" y="193"/>
                  </a:cubicBezTo>
                  <a:cubicBezTo>
                    <a:pt x="112" y="193"/>
                    <a:pt x="116" y="193"/>
                    <a:pt x="120" y="192"/>
                  </a:cubicBezTo>
                  <a:cubicBezTo>
                    <a:pt x="144" y="190"/>
                    <a:pt x="165" y="179"/>
                    <a:pt x="181" y="164"/>
                  </a:cubicBezTo>
                  <a:cubicBezTo>
                    <a:pt x="174" y="167"/>
                    <a:pt x="166" y="169"/>
                    <a:pt x="158" y="170"/>
                  </a:cubicBezTo>
                  <a:cubicBezTo>
                    <a:pt x="154" y="170"/>
                    <a:pt x="150" y="170"/>
                    <a:pt x="146" y="170"/>
                  </a:cubicBezTo>
                  <a:cubicBezTo>
                    <a:pt x="94" y="170"/>
                    <a:pt x="49" y="133"/>
                    <a:pt x="43" y="82"/>
                  </a:cubicBezTo>
                  <a:cubicBezTo>
                    <a:pt x="39" y="50"/>
                    <a:pt x="52" y="20"/>
                    <a:pt x="74" y="0"/>
                  </a:cubicBezTo>
                </a:path>
              </a:pathLst>
            </a:custGeom>
            <a:solidFill>
              <a:schemeClr val="accent4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trike="noStrike" noProof="1"/>
            </a:p>
          </p:txBody>
        </p:sp>
        <p:sp>
          <p:nvSpPr>
            <p:cNvPr id="39" name="Freeform 21"/>
            <p:cNvSpPr>
              <a:spLocks noEditPoints="1"/>
            </p:cNvSpPr>
            <p:nvPr/>
          </p:nvSpPr>
          <p:spPr bwMode="auto">
            <a:xfrm>
              <a:off x="6584950" y="1665288"/>
              <a:ext cx="247650" cy="230188"/>
            </a:xfrm>
            <a:custGeom>
              <a:avLst/>
              <a:gdLst>
                <a:gd name="T0" fmla="*/ 59 w 123"/>
                <a:gd name="T1" fmla="*/ 114 h 114"/>
                <a:gd name="T2" fmla="*/ 60 w 123"/>
                <a:gd name="T3" fmla="*/ 114 h 114"/>
                <a:gd name="T4" fmla="*/ 60 w 123"/>
                <a:gd name="T5" fmla="*/ 114 h 114"/>
                <a:gd name="T6" fmla="*/ 59 w 123"/>
                <a:gd name="T7" fmla="*/ 114 h 114"/>
                <a:gd name="T8" fmla="*/ 0 w 123"/>
                <a:gd name="T9" fmla="*/ 64 h 114"/>
                <a:gd name="T10" fmla="*/ 0 w 123"/>
                <a:gd name="T11" fmla="*/ 65 h 114"/>
                <a:gd name="T12" fmla="*/ 0 w 123"/>
                <a:gd name="T13" fmla="*/ 64 h 114"/>
                <a:gd name="T14" fmla="*/ 2 w 123"/>
                <a:gd name="T15" fmla="*/ 41 h 114"/>
                <a:gd name="T16" fmla="*/ 2 w 123"/>
                <a:gd name="T17" fmla="*/ 41 h 114"/>
                <a:gd name="T18" fmla="*/ 2 w 123"/>
                <a:gd name="T19" fmla="*/ 41 h 114"/>
                <a:gd name="T20" fmla="*/ 32 w 123"/>
                <a:gd name="T21" fmla="*/ 6 h 114"/>
                <a:gd name="T22" fmla="*/ 2 w 123"/>
                <a:gd name="T23" fmla="*/ 41 h 114"/>
                <a:gd name="T24" fmla="*/ 32 w 123"/>
                <a:gd name="T25" fmla="*/ 6 h 114"/>
                <a:gd name="T26" fmla="*/ 60 w 123"/>
                <a:gd name="T27" fmla="*/ 0 h 114"/>
                <a:gd name="T28" fmla="*/ 53 w 123"/>
                <a:gd name="T29" fmla="*/ 0 h 114"/>
                <a:gd name="T30" fmla="*/ 39 w 123"/>
                <a:gd name="T31" fmla="*/ 3 h 114"/>
                <a:gd name="T32" fmla="*/ 22 w 123"/>
                <a:gd name="T33" fmla="*/ 50 h 114"/>
                <a:gd name="T34" fmla="*/ 81 w 123"/>
                <a:gd name="T35" fmla="*/ 101 h 114"/>
                <a:gd name="T36" fmla="*/ 88 w 123"/>
                <a:gd name="T37" fmla="*/ 101 h 114"/>
                <a:gd name="T38" fmla="*/ 102 w 123"/>
                <a:gd name="T39" fmla="*/ 98 h 114"/>
                <a:gd name="T40" fmla="*/ 102 w 123"/>
                <a:gd name="T41" fmla="*/ 98 h 114"/>
                <a:gd name="T42" fmla="*/ 102 w 123"/>
                <a:gd name="T43" fmla="*/ 98 h 114"/>
                <a:gd name="T44" fmla="*/ 66 w 123"/>
                <a:gd name="T45" fmla="*/ 114 h 114"/>
                <a:gd name="T46" fmla="*/ 60 w 123"/>
                <a:gd name="T47" fmla="*/ 114 h 114"/>
                <a:gd name="T48" fmla="*/ 66 w 123"/>
                <a:gd name="T49" fmla="*/ 114 h 114"/>
                <a:gd name="T50" fmla="*/ 119 w 123"/>
                <a:gd name="T51" fmla="*/ 51 h 114"/>
                <a:gd name="T52" fmla="*/ 60 w 123"/>
                <a:gd name="T5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3" h="114">
                  <a:moveTo>
                    <a:pt x="59" y="114"/>
                  </a:moveTo>
                  <a:cubicBezTo>
                    <a:pt x="60" y="114"/>
                    <a:pt x="60" y="114"/>
                    <a:pt x="60" y="114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4"/>
                    <a:pt x="60" y="114"/>
                    <a:pt x="59" y="114"/>
                  </a:cubicBezTo>
                  <a:moveTo>
                    <a:pt x="0" y="64"/>
                  </a:moveTo>
                  <a:cubicBezTo>
                    <a:pt x="0" y="64"/>
                    <a:pt x="0" y="65"/>
                    <a:pt x="0" y="65"/>
                  </a:cubicBezTo>
                  <a:cubicBezTo>
                    <a:pt x="0" y="65"/>
                    <a:pt x="0" y="64"/>
                    <a:pt x="0" y="64"/>
                  </a:cubicBezTo>
                  <a:moveTo>
                    <a:pt x="2" y="41"/>
                  </a:move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moveTo>
                    <a:pt x="32" y="6"/>
                  </a:moveTo>
                  <a:cubicBezTo>
                    <a:pt x="18" y="13"/>
                    <a:pt x="7" y="26"/>
                    <a:pt x="2" y="41"/>
                  </a:cubicBezTo>
                  <a:cubicBezTo>
                    <a:pt x="7" y="26"/>
                    <a:pt x="18" y="13"/>
                    <a:pt x="32" y="6"/>
                  </a:cubicBezTo>
                  <a:moveTo>
                    <a:pt x="60" y="0"/>
                  </a:moveTo>
                  <a:cubicBezTo>
                    <a:pt x="57" y="0"/>
                    <a:pt x="55" y="0"/>
                    <a:pt x="53" y="0"/>
                  </a:cubicBezTo>
                  <a:cubicBezTo>
                    <a:pt x="48" y="1"/>
                    <a:pt x="44" y="2"/>
                    <a:pt x="39" y="3"/>
                  </a:cubicBezTo>
                  <a:cubicBezTo>
                    <a:pt x="27" y="15"/>
                    <a:pt x="20" y="32"/>
                    <a:pt x="22" y="50"/>
                  </a:cubicBezTo>
                  <a:cubicBezTo>
                    <a:pt x="25" y="80"/>
                    <a:pt x="51" y="101"/>
                    <a:pt x="81" y="101"/>
                  </a:cubicBezTo>
                  <a:cubicBezTo>
                    <a:pt x="84" y="101"/>
                    <a:pt x="86" y="101"/>
                    <a:pt x="88" y="101"/>
                  </a:cubicBezTo>
                  <a:cubicBezTo>
                    <a:pt x="93" y="100"/>
                    <a:pt x="97" y="99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92" y="107"/>
                    <a:pt x="80" y="112"/>
                    <a:pt x="66" y="114"/>
                  </a:cubicBezTo>
                  <a:cubicBezTo>
                    <a:pt x="64" y="114"/>
                    <a:pt x="62" y="114"/>
                    <a:pt x="60" y="114"/>
                  </a:cubicBezTo>
                  <a:cubicBezTo>
                    <a:pt x="62" y="114"/>
                    <a:pt x="64" y="114"/>
                    <a:pt x="66" y="114"/>
                  </a:cubicBezTo>
                  <a:cubicBezTo>
                    <a:pt x="99" y="110"/>
                    <a:pt x="123" y="82"/>
                    <a:pt x="119" y="51"/>
                  </a:cubicBezTo>
                  <a:cubicBezTo>
                    <a:pt x="115" y="21"/>
                    <a:pt x="90" y="0"/>
                    <a:pt x="6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trike="noStrike" noProof="1"/>
            </a:p>
          </p:txBody>
        </p:sp>
        <p:sp>
          <p:nvSpPr>
            <p:cNvPr id="40" name="Freeform 22"/>
            <p:cNvSpPr/>
            <p:nvPr/>
          </p:nvSpPr>
          <p:spPr bwMode="auto">
            <a:xfrm>
              <a:off x="6583363" y="1671638"/>
              <a:ext cx="207963" cy="223838"/>
            </a:xfrm>
            <a:custGeom>
              <a:avLst/>
              <a:gdLst>
                <a:gd name="T0" fmla="*/ 40 w 103"/>
                <a:gd name="T1" fmla="*/ 0 h 111"/>
                <a:gd name="T2" fmla="*/ 33 w 103"/>
                <a:gd name="T3" fmla="*/ 3 h 111"/>
                <a:gd name="T4" fmla="*/ 3 w 103"/>
                <a:gd name="T5" fmla="*/ 38 h 111"/>
                <a:gd name="T6" fmla="*/ 3 w 103"/>
                <a:gd name="T7" fmla="*/ 38 h 111"/>
                <a:gd name="T8" fmla="*/ 3 w 103"/>
                <a:gd name="T9" fmla="*/ 38 h 111"/>
                <a:gd name="T10" fmla="*/ 1 w 103"/>
                <a:gd name="T11" fmla="*/ 61 h 111"/>
                <a:gd name="T12" fmla="*/ 1 w 103"/>
                <a:gd name="T13" fmla="*/ 61 h 111"/>
                <a:gd name="T14" fmla="*/ 1 w 103"/>
                <a:gd name="T15" fmla="*/ 61 h 111"/>
                <a:gd name="T16" fmla="*/ 1 w 103"/>
                <a:gd name="T17" fmla="*/ 61 h 111"/>
                <a:gd name="T18" fmla="*/ 1 w 103"/>
                <a:gd name="T19" fmla="*/ 62 h 111"/>
                <a:gd name="T20" fmla="*/ 60 w 103"/>
                <a:gd name="T21" fmla="*/ 111 h 111"/>
                <a:gd name="T22" fmla="*/ 61 w 103"/>
                <a:gd name="T23" fmla="*/ 111 h 111"/>
                <a:gd name="T24" fmla="*/ 61 w 103"/>
                <a:gd name="T25" fmla="*/ 111 h 111"/>
                <a:gd name="T26" fmla="*/ 61 w 103"/>
                <a:gd name="T27" fmla="*/ 111 h 111"/>
                <a:gd name="T28" fmla="*/ 67 w 103"/>
                <a:gd name="T29" fmla="*/ 111 h 111"/>
                <a:gd name="T30" fmla="*/ 103 w 103"/>
                <a:gd name="T31" fmla="*/ 95 h 111"/>
                <a:gd name="T32" fmla="*/ 89 w 103"/>
                <a:gd name="T33" fmla="*/ 98 h 111"/>
                <a:gd name="T34" fmla="*/ 82 w 103"/>
                <a:gd name="T35" fmla="*/ 98 h 111"/>
                <a:gd name="T36" fmla="*/ 23 w 103"/>
                <a:gd name="T37" fmla="*/ 47 h 111"/>
                <a:gd name="T38" fmla="*/ 40 w 103"/>
                <a:gd name="T39" fmla="*/ 0 h 111"/>
                <a:gd name="T40" fmla="*/ 40 w 103"/>
                <a:gd name="T4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111">
                  <a:moveTo>
                    <a:pt x="40" y="0"/>
                  </a:moveTo>
                  <a:cubicBezTo>
                    <a:pt x="38" y="1"/>
                    <a:pt x="36" y="2"/>
                    <a:pt x="33" y="3"/>
                  </a:cubicBezTo>
                  <a:cubicBezTo>
                    <a:pt x="19" y="10"/>
                    <a:pt x="8" y="23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1" y="45"/>
                    <a:pt x="0" y="53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1"/>
                    <a:pt x="1" y="62"/>
                    <a:pt x="1" y="62"/>
                  </a:cubicBezTo>
                  <a:cubicBezTo>
                    <a:pt x="6" y="90"/>
                    <a:pt x="31" y="111"/>
                    <a:pt x="60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11"/>
                    <a:pt x="65" y="111"/>
                    <a:pt x="67" y="111"/>
                  </a:cubicBezTo>
                  <a:cubicBezTo>
                    <a:pt x="81" y="109"/>
                    <a:pt x="93" y="104"/>
                    <a:pt x="103" y="95"/>
                  </a:cubicBezTo>
                  <a:cubicBezTo>
                    <a:pt x="98" y="96"/>
                    <a:pt x="94" y="97"/>
                    <a:pt x="89" y="98"/>
                  </a:cubicBezTo>
                  <a:cubicBezTo>
                    <a:pt x="87" y="98"/>
                    <a:pt x="85" y="98"/>
                    <a:pt x="82" y="98"/>
                  </a:cubicBezTo>
                  <a:cubicBezTo>
                    <a:pt x="52" y="98"/>
                    <a:pt x="26" y="77"/>
                    <a:pt x="23" y="47"/>
                  </a:cubicBezTo>
                  <a:cubicBezTo>
                    <a:pt x="21" y="29"/>
                    <a:pt x="28" y="12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chemeClr val="accent4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trike="noStrike" noProof="1"/>
            </a:p>
          </p:txBody>
        </p:sp>
        <p:sp>
          <p:nvSpPr>
            <p:cNvPr id="41" name="Freeform 23"/>
            <p:cNvSpPr>
              <a:spLocks noEditPoints="1"/>
            </p:cNvSpPr>
            <p:nvPr/>
          </p:nvSpPr>
          <p:spPr bwMode="auto">
            <a:xfrm>
              <a:off x="5254625" y="433388"/>
              <a:ext cx="222250" cy="233363"/>
            </a:xfrm>
            <a:custGeom>
              <a:avLst/>
              <a:gdLst>
                <a:gd name="T0" fmla="*/ 48 w 110"/>
                <a:gd name="T1" fmla="*/ 115 h 115"/>
                <a:gd name="T2" fmla="*/ 48 w 110"/>
                <a:gd name="T3" fmla="*/ 115 h 115"/>
                <a:gd name="T4" fmla="*/ 48 w 110"/>
                <a:gd name="T5" fmla="*/ 115 h 115"/>
                <a:gd name="T6" fmla="*/ 48 w 110"/>
                <a:gd name="T7" fmla="*/ 115 h 115"/>
                <a:gd name="T8" fmla="*/ 54 w 110"/>
                <a:gd name="T9" fmla="*/ 115 h 115"/>
                <a:gd name="T10" fmla="*/ 54 w 110"/>
                <a:gd name="T11" fmla="*/ 115 h 115"/>
                <a:gd name="T12" fmla="*/ 48 w 110"/>
                <a:gd name="T13" fmla="*/ 115 h 115"/>
                <a:gd name="T14" fmla="*/ 54 w 110"/>
                <a:gd name="T15" fmla="*/ 115 h 115"/>
                <a:gd name="T16" fmla="*/ 54 w 110"/>
                <a:gd name="T17" fmla="*/ 115 h 115"/>
                <a:gd name="T18" fmla="*/ 0 w 110"/>
                <a:gd name="T19" fmla="*/ 23 h 115"/>
                <a:gd name="T20" fmla="*/ 0 w 110"/>
                <a:gd name="T21" fmla="*/ 24 h 115"/>
                <a:gd name="T22" fmla="*/ 0 w 110"/>
                <a:gd name="T23" fmla="*/ 23 h 115"/>
                <a:gd name="T24" fmla="*/ 48 w 110"/>
                <a:gd name="T25" fmla="*/ 0 h 115"/>
                <a:gd name="T26" fmla="*/ 41 w 110"/>
                <a:gd name="T27" fmla="*/ 1 h 115"/>
                <a:gd name="T28" fmla="*/ 0 w 110"/>
                <a:gd name="T29" fmla="*/ 23 h 115"/>
                <a:gd name="T30" fmla="*/ 27 w 110"/>
                <a:gd name="T31" fmla="*/ 4 h 115"/>
                <a:gd name="T32" fmla="*/ 10 w 110"/>
                <a:gd name="T33" fmla="*/ 51 h 115"/>
                <a:gd name="T34" fmla="*/ 69 w 110"/>
                <a:gd name="T35" fmla="*/ 102 h 115"/>
                <a:gd name="T36" fmla="*/ 76 w 110"/>
                <a:gd name="T37" fmla="*/ 102 h 115"/>
                <a:gd name="T38" fmla="*/ 90 w 110"/>
                <a:gd name="T39" fmla="*/ 99 h 115"/>
                <a:gd name="T40" fmla="*/ 90 w 110"/>
                <a:gd name="T41" fmla="*/ 99 h 115"/>
                <a:gd name="T42" fmla="*/ 90 w 110"/>
                <a:gd name="T43" fmla="*/ 99 h 115"/>
                <a:gd name="T44" fmla="*/ 72 w 110"/>
                <a:gd name="T45" fmla="*/ 110 h 115"/>
                <a:gd name="T46" fmla="*/ 107 w 110"/>
                <a:gd name="T47" fmla="*/ 51 h 115"/>
                <a:gd name="T48" fmla="*/ 48 w 110"/>
                <a:gd name="T4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0" h="115">
                  <a:moveTo>
                    <a:pt x="48" y="115"/>
                  </a:move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moveTo>
                    <a:pt x="54" y="115"/>
                  </a:moveTo>
                  <a:cubicBezTo>
                    <a:pt x="54" y="115"/>
                    <a:pt x="54" y="115"/>
                    <a:pt x="54" y="115"/>
                  </a:cubicBezTo>
                  <a:cubicBezTo>
                    <a:pt x="52" y="115"/>
                    <a:pt x="50" y="115"/>
                    <a:pt x="48" y="115"/>
                  </a:cubicBezTo>
                  <a:cubicBezTo>
                    <a:pt x="50" y="115"/>
                    <a:pt x="52" y="115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48" y="0"/>
                  </a:moveTo>
                  <a:cubicBezTo>
                    <a:pt x="45" y="0"/>
                    <a:pt x="43" y="0"/>
                    <a:pt x="41" y="1"/>
                  </a:cubicBezTo>
                  <a:cubicBezTo>
                    <a:pt x="24" y="3"/>
                    <a:pt x="9" y="11"/>
                    <a:pt x="0" y="23"/>
                  </a:cubicBezTo>
                  <a:cubicBezTo>
                    <a:pt x="7" y="15"/>
                    <a:pt x="16" y="8"/>
                    <a:pt x="27" y="4"/>
                  </a:cubicBezTo>
                  <a:cubicBezTo>
                    <a:pt x="15" y="16"/>
                    <a:pt x="8" y="33"/>
                    <a:pt x="10" y="51"/>
                  </a:cubicBezTo>
                  <a:cubicBezTo>
                    <a:pt x="14" y="80"/>
                    <a:pt x="39" y="102"/>
                    <a:pt x="69" y="102"/>
                  </a:cubicBezTo>
                  <a:cubicBezTo>
                    <a:pt x="72" y="102"/>
                    <a:pt x="74" y="102"/>
                    <a:pt x="76" y="102"/>
                  </a:cubicBezTo>
                  <a:cubicBezTo>
                    <a:pt x="81" y="101"/>
                    <a:pt x="85" y="100"/>
                    <a:pt x="90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85" y="103"/>
                    <a:pt x="79" y="107"/>
                    <a:pt x="72" y="110"/>
                  </a:cubicBezTo>
                  <a:cubicBezTo>
                    <a:pt x="95" y="100"/>
                    <a:pt x="110" y="77"/>
                    <a:pt x="107" y="51"/>
                  </a:cubicBezTo>
                  <a:cubicBezTo>
                    <a:pt x="104" y="22"/>
                    <a:pt x="78" y="0"/>
                    <a:pt x="48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trike="noStrike" noProof="1"/>
            </a:p>
          </p:txBody>
        </p:sp>
        <p:sp>
          <p:nvSpPr>
            <p:cNvPr id="42" name="Freeform 24"/>
            <p:cNvSpPr/>
            <p:nvPr/>
          </p:nvSpPr>
          <p:spPr bwMode="auto">
            <a:xfrm>
              <a:off x="5226050" y="442913"/>
              <a:ext cx="209550" cy="223838"/>
            </a:xfrm>
            <a:custGeom>
              <a:avLst/>
              <a:gdLst>
                <a:gd name="T0" fmla="*/ 41 w 104"/>
                <a:gd name="T1" fmla="*/ 0 h 111"/>
                <a:gd name="T2" fmla="*/ 14 w 104"/>
                <a:gd name="T3" fmla="*/ 19 h 111"/>
                <a:gd name="T4" fmla="*/ 14 w 104"/>
                <a:gd name="T5" fmla="*/ 19 h 111"/>
                <a:gd name="T6" fmla="*/ 14 w 104"/>
                <a:gd name="T7" fmla="*/ 20 h 111"/>
                <a:gd name="T8" fmla="*/ 2 w 104"/>
                <a:gd name="T9" fmla="*/ 60 h 111"/>
                <a:gd name="T10" fmla="*/ 2 w 104"/>
                <a:gd name="T11" fmla="*/ 60 h 111"/>
                <a:gd name="T12" fmla="*/ 2 w 104"/>
                <a:gd name="T13" fmla="*/ 60 h 111"/>
                <a:gd name="T14" fmla="*/ 62 w 104"/>
                <a:gd name="T15" fmla="*/ 111 h 111"/>
                <a:gd name="T16" fmla="*/ 62 w 104"/>
                <a:gd name="T17" fmla="*/ 111 h 111"/>
                <a:gd name="T18" fmla="*/ 62 w 104"/>
                <a:gd name="T19" fmla="*/ 111 h 111"/>
                <a:gd name="T20" fmla="*/ 62 w 104"/>
                <a:gd name="T21" fmla="*/ 111 h 111"/>
                <a:gd name="T22" fmla="*/ 68 w 104"/>
                <a:gd name="T23" fmla="*/ 111 h 111"/>
                <a:gd name="T24" fmla="*/ 68 w 104"/>
                <a:gd name="T25" fmla="*/ 111 h 111"/>
                <a:gd name="T26" fmla="*/ 86 w 104"/>
                <a:gd name="T27" fmla="*/ 106 h 111"/>
                <a:gd name="T28" fmla="*/ 104 w 104"/>
                <a:gd name="T29" fmla="*/ 95 h 111"/>
                <a:gd name="T30" fmla="*/ 90 w 104"/>
                <a:gd name="T31" fmla="*/ 98 h 111"/>
                <a:gd name="T32" fmla="*/ 83 w 104"/>
                <a:gd name="T33" fmla="*/ 98 h 111"/>
                <a:gd name="T34" fmla="*/ 24 w 104"/>
                <a:gd name="T35" fmla="*/ 47 h 111"/>
                <a:gd name="T36" fmla="*/ 41 w 104"/>
                <a:gd name="T3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11">
                  <a:moveTo>
                    <a:pt x="41" y="0"/>
                  </a:moveTo>
                  <a:cubicBezTo>
                    <a:pt x="30" y="4"/>
                    <a:pt x="21" y="11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20"/>
                  </a:cubicBezTo>
                  <a:cubicBezTo>
                    <a:pt x="5" y="31"/>
                    <a:pt x="0" y="45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6" y="89"/>
                    <a:pt x="32" y="111"/>
                    <a:pt x="62" y="111"/>
                  </a:cubicBezTo>
                  <a:cubicBezTo>
                    <a:pt x="62" y="111"/>
                    <a:pt x="62" y="111"/>
                    <a:pt x="62" y="111"/>
                  </a:cubicBezTo>
                  <a:cubicBezTo>
                    <a:pt x="62" y="111"/>
                    <a:pt x="62" y="111"/>
                    <a:pt x="62" y="111"/>
                  </a:cubicBezTo>
                  <a:cubicBezTo>
                    <a:pt x="62" y="111"/>
                    <a:pt x="62" y="111"/>
                    <a:pt x="62" y="111"/>
                  </a:cubicBezTo>
                  <a:cubicBezTo>
                    <a:pt x="64" y="111"/>
                    <a:pt x="66" y="111"/>
                    <a:pt x="68" y="111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75" y="110"/>
                    <a:pt x="81" y="108"/>
                    <a:pt x="86" y="106"/>
                  </a:cubicBezTo>
                  <a:cubicBezTo>
                    <a:pt x="93" y="103"/>
                    <a:pt x="99" y="99"/>
                    <a:pt x="104" y="95"/>
                  </a:cubicBezTo>
                  <a:cubicBezTo>
                    <a:pt x="99" y="96"/>
                    <a:pt x="95" y="97"/>
                    <a:pt x="90" y="98"/>
                  </a:cubicBezTo>
                  <a:cubicBezTo>
                    <a:pt x="88" y="98"/>
                    <a:pt x="86" y="98"/>
                    <a:pt x="83" y="98"/>
                  </a:cubicBezTo>
                  <a:cubicBezTo>
                    <a:pt x="53" y="98"/>
                    <a:pt x="28" y="76"/>
                    <a:pt x="24" y="47"/>
                  </a:cubicBezTo>
                  <a:cubicBezTo>
                    <a:pt x="22" y="29"/>
                    <a:pt x="29" y="12"/>
                    <a:pt x="41" y="0"/>
                  </a:cubicBezTo>
                </a:path>
              </a:pathLst>
            </a:custGeom>
            <a:solidFill>
              <a:schemeClr val="accent4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trike="noStrike" noProof="1"/>
            </a:p>
          </p:txBody>
        </p:sp>
        <p:sp>
          <p:nvSpPr>
            <p:cNvPr id="43" name="Freeform 25"/>
            <p:cNvSpPr/>
            <p:nvPr/>
          </p:nvSpPr>
          <p:spPr bwMode="auto">
            <a:xfrm>
              <a:off x="4264025" y="969963"/>
              <a:ext cx="63500" cy="57150"/>
            </a:xfrm>
            <a:custGeom>
              <a:avLst/>
              <a:gdLst>
                <a:gd name="T0" fmla="*/ 15 w 31"/>
                <a:gd name="T1" fmla="*/ 0 h 28"/>
                <a:gd name="T2" fmla="*/ 14 w 31"/>
                <a:gd name="T3" fmla="*/ 0 h 28"/>
                <a:gd name="T4" fmla="*/ 0 w 31"/>
                <a:gd name="T5" fmla="*/ 16 h 28"/>
                <a:gd name="T6" fmla="*/ 15 w 31"/>
                <a:gd name="T7" fmla="*/ 28 h 28"/>
                <a:gd name="T8" fmla="*/ 17 w 31"/>
                <a:gd name="T9" fmla="*/ 28 h 28"/>
                <a:gd name="T10" fmla="*/ 30 w 31"/>
                <a:gd name="T11" fmla="*/ 12 h 28"/>
                <a:gd name="T12" fmla="*/ 15 w 3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8">
                  <a:moveTo>
                    <a:pt x="15" y="0"/>
                  </a:moveTo>
                  <a:cubicBezTo>
                    <a:pt x="15" y="0"/>
                    <a:pt x="14" y="0"/>
                    <a:pt x="14" y="0"/>
                  </a:cubicBezTo>
                  <a:cubicBezTo>
                    <a:pt x="5" y="1"/>
                    <a:pt x="0" y="8"/>
                    <a:pt x="0" y="16"/>
                  </a:cubicBezTo>
                  <a:cubicBezTo>
                    <a:pt x="1" y="23"/>
                    <a:pt x="8" y="28"/>
                    <a:pt x="15" y="28"/>
                  </a:cubicBezTo>
                  <a:cubicBezTo>
                    <a:pt x="16" y="28"/>
                    <a:pt x="16" y="28"/>
                    <a:pt x="17" y="28"/>
                  </a:cubicBezTo>
                  <a:cubicBezTo>
                    <a:pt x="25" y="27"/>
                    <a:pt x="31" y="20"/>
                    <a:pt x="30" y="12"/>
                  </a:cubicBezTo>
                  <a:cubicBezTo>
                    <a:pt x="29" y="5"/>
                    <a:pt x="23" y="0"/>
                    <a:pt x="15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trike="noStrike" noProof="1"/>
            </a:p>
          </p:txBody>
        </p:sp>
        <p:sp>
          <p:nvSpPr>
            <p:cNvPr id="44" name="Freeform 26"/>
            <p:cNvSpPr/>
            <p:nvPr/>
          </p:nvSpPr>
          <p:spPr bwMode="auto">
            <a:xfrm>
              <a:off x="7893050" y="544513"/>
              <a:ext cx="52388" cy="58738"/>
            </a:xfrm>
            <a:custGeom>
              <a:avLst/>
              <a:gdLst>
                <a:gd name="T0" fmla="*/ 16 w 26"/>
                <a:gd name="T1" fmla="*/ 0 h 29"/>
                <a:gd name="T2" fmla="*/ 14 w 26"/>
                <a:gd name="T3" fmla="*/ 0 h 29"/>
                <a:gd name="T4" fmla="*/ 1 w 26"/>
                <a:gd name="T5" fmla="*/ 16 h 29"/>
                <a:gd name="T6" fmla="*/ 16 w 26"/>
                <a:gd name="T7" fmla="*/ 29 h 29"/>
                <a:gd name="T8" fmla="*/ 18 w 26"/>
                <a:gd name="T9" fmla="*/ 29 h 29"/>
                <a:gd name="T10" fmla="*/ 24 w 26"/>
                <a:gd name="T11" fmla="*/ 27 h 29"/>
                <a:gd name="T12" fmla="*/ 26 w 26"/>
                <a:gd name="T13" fmla="*/ 4 h 29"/>
                <a:gd name="T14" fmla="*/ 16 w 26"/>
                <a:gd name="T1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9">
                  <a:moveTo>
                    <a:pt x="16" y="0"/>
                  </a:moveTo>
                  <a:cubicBezTo>
                    <a:pt x="15" y="0"/>
                    <a:pt x="15" y="0"/>
                    <a:pt x="14" y="0"/>
                  </a:cubicBezTo>
                  <a:cubicBezTo>
                    <a:pt x="6" y="1"/>
                    <a:pt x="0" y="8"/>
                    <a:pt x="1" y="16"/>
                  </a:cubicBezTo>
                  <a:cubicBezTo>
                    <a:pt x="2" y="24"/>
                    <a:pt x="8" y="29"/>
                    <a:pt x="16" y="29"/>
                  </a:cubicBezTo>
                  <a:cubicBezTo>
                    <a:pt x="16" y="29"/>
                    <a:pt x="17" y="29"/>
                    <a:pt x="18" y="29"/>
                  </a:cubicBezTo>
                  <a:cubicBezTo>
                    <a:pt x="20" y="29"/>
                    <a:pt x="22" y="28"/>
                    <a:pt x="24" y="27"/>
                  </a:cubicBezTo>
                  <a:cubicBezTo>
                    <a:pt x="25" y="19"/>
                    <a:pt x="26" y="12"/>
                    <a:pt x="26" y="4"/>
                  </a:cubicBezTo>
                  <a:cubicBezTo>
                    <a:pt x="23" y="2"/>
                    <a:pt x="20" y="0"/>
                    <a:pt x="16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/>
              <a:endParaRPr lang="zh-CN" altLang="en-US" strike="noStrike" noProof="1"/>
            </a:p>
          </p:txBody>
        </p:sp>
        <p:sp>
          <p:nvSpPr>
            <p:cNvPr id="3114" name="Freeform 27"/>
            <p:cNvSpPr/>
            <p:nvPr/>
          </p:nvSpPr>
          <p:spPr>
            <a:xfrm>
              <a:off x="7942263" y="552450"/>
              <a:ext cx="12700" cy="47625"/>
            </a:xfrm>
            <a:custGeom>
              <a:avLst/>
              <a:gdLst/>
              <a:ahLst/>
              <a:cxnLst>
                <a:cxn ang="0">
                  <a:pos x="3628" y="0"/>
                </a:cxn>
                <a:cxn ang="0">
                  <a:pos x="0" y="47625"/>
                </a:cxn>
                <a:cxn ang="0">
                  <a:pos x="12700" y="18635"/>
                </a:cxn>
                <a:cxn ang="0">
                  <a:pos x="3628" y="0"/>
                </a:cxn>
              </a:cxnLst>
              <a:pathLst>
                <a:path w="7" h="23">
                  <a:moveTo>
                    <a:pt x="2" y="0"/>
                  </a:moveTo>
                  <a:cubicBezTo>
                    <a:pt x="2" y="8"/>
                    <a:pt x="1" y="15"/>
                    <a:pt x="0" y="23"/>
                  </a:cubicBezTo>
                  <a:cubicBezTo>
                    <a:pt x="5" y="20"/>
                    <a:pt x="7" y="15"/>
                    <a:pt x="7" y="9"/>
                  </a:cubicBezTo>
                  <a:cubicBezTo>
                    <a:pt x="6" y="6"/>
                    <a:pt x="5" y="3"/>
                    <a:pt x="2" y="0"/>
                  </a:cubicBezTo>
                </a:path>
              </a:pathLst>
            </a:custGeom>
            <a:solidFill>
              <a:srgbClr val="D8D8C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7000" y="915915"/>
            <a:ext cx="7830000" cy="1006638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7000" y="2031999"/>
            <a:ext cx="7830000" cy="414029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>
            <p:custDataLst>
              <p:tags r:id="rId2"/>
            </p:custDataLst>
          </p:nvPr>
        </p:nvCxnSpPr>
        <p:spPr>
          <a:xfrm>
            <a:off x="490538" y="4159250"/>
            <a:ext cx="57578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任意多边形 58"/>
          <p:cNvSpPr/>
          <p:nvPr/>
        </p:nvSpPr>
        <p:spPr bwMode="auto">
          <a:xfrm rot="3086398">
            <a:off x="4352925" y="-415925"/>
            <a:ext cx="7323138" cy="3798888"/>
          </a:xfrm>
          <a:custGeom>
            <a:avLst/>
            <a:gdLst>
              <a:gd name="connsiteX0" fmla="*/ 6958227 w 7324381"/>
              <a:gd name="connsiteY0" fmla="*/ 0 h 3798454"/>
              <a:gd name="connsiteX1" fmla="*/ 6959708 w 7324381"/>
              <a:gd name="connsiteY1" fmla="*/ 0 h 3798454"/>
              <a:gd name="connsiteX2" fmla="*/ 7324381 w 7324381"/>
              <a:gd name="connsiteY2" fmla="*/ 0 h 3798454"/>
              <a:gd name="connsiteX3" fmla="*/ 7324381 w 7324381"/>
              <a:gd name="connsiteY3" fmla="*/ 240156 h 3798454"/>
              <a:gd name="connsiteX4" fmla="*/ 7324380 w 7324381"/>
              <a:gd name="connsiteY4" fmla="*/ 291878 h 3798454"/>
              <a:gd name="connsiteX5" fmla="*/ 1101782 w 7324381"/>
              <a:gd name="connsiteY5" fmla="*/ 2731159 h 3798454"/>
              <a:gd name="connsiteX6" fmla="*/ 1370121 w 7324381"/>
              <a:gd name="connsiteY6" fmla="*/ 2394536 h 3798454"/>
              <a:gd name="connsiteX7" fmla="*/ 1565125 w 7324381"/>
              <a:gd name="connsiteY7" fmla="*/ 2579316 h 3798454"/>
              <a:gd name="connsiteX8" fmla="*/ 3630109 w 7324381"/>
              <a:gd name="connsiteY8" fmla="*/ 3364491 h 3798454"/>
              <a:gd name="connsiteX9" fmla="*/ 3672061 w 7324381"/>
              <a:gd name="connsiteY9" fmla="*/ 3364491 h 3798454"/>
              <a:gd name="connsiteX10" fmla="*/ 5967408 w 7324381"/>
              <a:gd name="connsiteY10" fmla="*/ 2400200 h 3798454"/>
              <a:gd name="connsiteX11" fmla="*/ 6023662 w 7324381"/>
              <a:gd name="connsiteY11" fmla="*/ 2337726 h 3798454"/>
              <a:gd name="connsiteX12" fmla="*/ 6360584 w 7324381"/>
              <a:gd name="connsiteY12" fmla="*/ 2606303 h 3798454"/>
              <a:gd name="connsiteX13" fmla="*/ 6329053 w 7324381"/>
              <a:gd name="connsiteY13" fmla="*/ 2642790 h 3798454"/>
              <a:gd name="connsiteX14" fmla="*/ 3672061 w 7324381"/>
              <a:gd name="connsiteY14" fmla="*/ 3798454 h 3798454"/>
              <a:gd name="connsiteX15" fmla="*/ 3622706 w 7324381"/>
              <a:gd name="connsiteY15" fmla="*/ 3795902 h 3798454"/>
              <a:gd name="connsiteX16" fmla="*/ 1186695 w 7324381"/>
              <a:gd name="connsiteY16" fmla="*/ 2817251 h 3798454"/>
              <a:gd name="connsiteX17" fmla="*/ 0 w 7324381"/>
              <a:gd name="connsiteY17" fmla="*/ 0 h 3798454"/>
              <a:gd name="connsiteX18" fmla="*/ 399781 w 7324381"/>
              <a:gd name="connsiteY18" fmla="*/ 0 h 3798454"/>
              <a:gd name="connsiteX19" fmla="*/ 414261 w 7324381"/>
              <a:gd name="connsiteY19" fmla="*/ 339998 h 3798454"/>
              <a:gd name="connsiteX20" fmla="*/ 424743 w 7324381"/>
              <a:gd name="connsiteY20" fmla="*/ 413737 h 3798454"/>
              <a:gd name="connsiteX21" fmla="*/ 68919 w 7324381"/>
              <a:gd name="connsiteY21" fmla="*/ 860109 h 3798454"/>
              <a:gd name="connsiteX22" fmla="*/ 55027 w 7324381"/>
              <a:gd name="connsiteY22" fmla="*/ 805484 h 3798454"/>
              <a:gd name="connsiteX23" fmla="*/ 0 w 7324381"/>
              <a:gd name="connsiteY23" fmla="*/ 462043 h 3798454"/>
              <a:gd name="connsiteX24" fmla="*/ 0 w 7324381"/>
              <a:gd name="connsiteY24" fmla="*/ 0 h 379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24381" h="3798454">
                <a:moveTo>
                  <a:pt x="6958227" y="0"/>
                </a:moveTo>
                <a:lnTo>
                  <a:pt x="6959708" y="0"/>
                </a:lnTo>
                <a:cubicBezTo>
                  <a:pt x="6993543" y="0"/>
                  <a:pt x="7083772" y="0"/>
                  <a:pt x="7324381" y="0"/>
                </a:cubicBezTo>
                <a:cubicBezTo>
                  <a:pt x="7324381" y="0"/>
                  <a:pt x="7324381" y="0"/>
                  <a:pt x="7324381" y="240156"/>
                </a:cubicBezTo>
                <a:lnTo>
                  <a:pt x="7324380" y="291878"/>
                </a:lnTo>
                <a:close/>
                <a:moveTo>
                  <a:pt x="1101782" y="2731159"/>
                </a:moveTo>
                <a:lnTo>
                  <a:pt x="1370121" y="2394536"/>
                </a:lnTo>
                <a:lnTo>
                  <a:pt x="1565125" y="2579316"/>
                </a:lnTo>
                <a:cubicBezTo>
                  <a:pt x="2123990" y="3060508"/>
                  <a:pt x="2843040" y="3354440"/>
                  <a:pt x="3630109" y="3364491"/>
                </a:cubicBezTo>
                <a:cubicBezTo>
                  <a:pt x="3642448" y="3364491"/>
                  <a:pt x="3657255" y="3364491"/>
                  <a:pt x="3672061" y="3364491"/>
                </a:cubicBezTo>
                <a:cubicBezTo>
                  <a:pt x="4565399" y="3364491"/>
                  <a:pt x="5376683" y="2996899"/>
                  <a:pt x="5967408" y="2400200"/>
                </a:cubicBezTo>
                <a:lnTo>
                  <a:pt x="6023662" y="2337726"/>
                </a:lnTo>
                <a:lnTo>
                  <a:pt x="6360584" y="2606303"/>
                </a:lnTo>
                <a:lnTo>
                  <a:pt x="6329053" y="2642790"/>
                </a:lnTo>
                <a:cubicBezTo>
                  <a:pt x="5656651" y="3355836"/>
                  <a:pt x="4713158" y="3798454"/>
                  <a:pt x="3672061" y="3798454"/>
                </a:cubicBezTo>
                <a:cubicBezTo>
                  <a:pt x="3654787" y="3798454"/>
                  <a:pt x="3639980" y="3798454"/>
                  <a:pt x="3622706" y="3795902"/>
                </a:cubicBezTo>
                <a:cubicBezTo>
                  <a:pt x="2683714" y="3784414"/>
                  <a:pt x="1831095" y="3415545"/>
                  <a:pt x="1186695" y="2817251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99781" y="0"/>
                </a:cubicBezTo>
                <a:cubicBezTo>
                  <a:pt x="399010" y="114713"/>
                  <a:pt x="403926" y="228140"/>
                  <a:pt x="414261" y="339998"/>
                </a:cubicBezTo>
                <a:lnTo>
                  <a:pt x="424743" y="413737"/>
                </a:lnTo>
                <a:lnTo>
                  <a:pt x="68919" y="860109"/>
                </a:lnTo>
                <a:lnTo>
                  <a:pt x="55027" y="805484"/>
                </a:lnTo>
                <a:cubicBezTo>
                  <a:pt x="31686" y="692756"/>
                  <a:pt x="13264" y="578192"/>
                  <a:pt x="0" y="462043"/>
                </a:cubicBezTo>
                <a:cubicBezTo>
                  <a:pt x="0" y="462043"/>
                  <a:pt x="0" y="462043"/>
                  <a:pt x="0" y="0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fontAlgn="base"/>
            <a:endParaRPr lang="zh-CN" altLang="en-US" sz="1350" strike="noStrike" noProof="1"/>
          </a:p>
        </p:txBody>
      </p:sp>
      <p:sp>
        <p:nvSpPr>
          <p:cNvPr id="57" name="任意多边形 56"/>
          <p:cNvSpPr/>
          <p:nvPr/>
        </p:nvSpPr>
        <p:spPr bwMode="auto">
          <a:xfrm rot="3086398">
            <a:off x="5094288" y="-700087"/>
            <a:ext cx="5624513" cy="3386138"/>
          </a:xfrm>
          <a:custGeom>
            <a:avLst/>
            <a:gdLst>
              <a:gd name="connsiteX0" fmla="*/ 1324835 w 5625527"/>
              <a:gd name="connsiteY0" fmla="*/ 1965910 h 3385497"/>
              <a:gd name="connsiteX1" fmla="*/ 1441382 w 5625527"/>
              <a:gd name="connsiteY1" fmla="*/ 2078369 h 3385497"/>
              <a:gd name="connsiteX2" fmla="*/ 3270859 w 5625527"/>
              <a:gd name="connsiteY2" fmla="*/ 2771587 h 3385497"/>
              <a:gd name="connsiteX3" fmla="*/ 3584361 w 5625527"/>
              <a:gd name="connsiteY3" fmla="*/ 2753606 h 3385497"/>
              <a:gd name="connsiteX4" fmla="*/ 5171570 w 5625527"/>
              <a:gd name="connsiteY4" fmla="*/ 2016325 h 3385497"/>
              <a:gd name="connsiteX5" fmla="*/ 5185608 w 5625527"/>
              <a:gd name="connsiteY5" fmla="*/ 2001754 h 3385497"/>
              <a:gd name="connsiteX6" fmla="*/ 5625527 w 5625527"/>
              <a:gd name="connsiteY6" fmla="*/ 2352433 h 3385497"/>
              <a:gd name="connsiteX7" fmla="*/ 5569355 w 5625527"/>
              <a:gd name="connsiteY7" fmla="*/ 2415185 h 3385497"/>
              <a:gd name="connsiteX8" fmla="*/ 3273328 w 5625527"/>
              <a:gd name="connsiteY8" fmla="*/ 3385497 h 3385497"/>
              <a:gd name="connsiteX9" fmla="*/ 3231363 w 5625527"/>
              <a:gd name="connsiteY9" fmla="*/ 3385497 h 3385497"/>
              <a:gd name="connsiteX10" fmla="*/ 1165768 w 5625527"/>
              <a:gd name="connsiteY10" fmla="*/ 2595420 h 3385497"/>
              <a:gd name="connsiteX11" fmla="*/ 971009 w 5625527"/>
              <a:gd name="connsiteY11" fmla="*/ 2409776 h 3385497"/>
              <a:gd name="connsiteX12" fmla="*/ 79 w 5625527"/>
              <a:gd name="connsiteY12" fmla="*/ 0 h 3385497"/>
              <a:gd name="connsiteX13" fmla="*/ 342397 w 5625527"/>
              <a:gd name="connsiteY13" fmla="*/ 0 h 3385497"/>
              <a:gd name="connsiteX14" fmla="*/ 367589 w 5625527"/>
              <a:gd name="connsiteY14" fmla="*/ 0 h 3385497"/>
              <a:gd name="connsiteX15" fmla="*/ 26655 w 5625527"/>
              <a:gd name="connsiteY15" fmla="*/ 427692 h 3385497"/>
              <a:gd name="connsiteX16" fmla="*/ 14563 w 5625527"/>
              <a:gd name="connsiteY16" fmla="*/ 342121 h 3385497"/>
              <a:gd name="connsiteX17" fmla="*/ 79 w 5625527"/>
              <a:gd name="connsiteY17" fmla="*/ 0 h 338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25527" h="3385497">
                <a:moveTo>
                  <a:pt x="1324835" y="1965910"/>
                </a:moveTo>
                <a:lnTo>
                  <a:pt x="1441382" y="2078369"/>
                </a:lnTo>
                <a:cubicBezTo>
                  <a:pt x="1933542" y="2512794"/>
                  <a:pt x="2578441" y="2771587"/>
                  <a:pt x="3270859" y="2771587"/>
                </a:cubicBezTo>
                <a:cubicBezTo>
                  <a:pt x="3374537" y="2771587"/>
                  <a:pt x="3478215" y="2766450"/>
                  <a:pt x="3584361" y="2753606"/>
                </a:cubicBezTo>
                <a:cubicBezTo>
                  <a:pt x="4204267" y="2683931"/>
                  <a:pt x="4752354" y="2414151"/>
                  <a:pt x="5171570" y="2016325"/>
                </a:cubicBezTo>
                <a:lnTo>
                  <a:pt x="5185608" y="2001754"/>
                </a:lnTo>
                <a:lnTo>
                  <a:pt x="5625527" y="2352433"/>
                </a:lnTo>
                <a:lnTo>
                  <a:pt x="5569355" y="2415185"/>
                </a:lnTo>
                <a:cubicBezTo>
                  <a:pt x="4978454" y="3015610"/>
                  <a:pt x="4166930" y="3385497"/>
                  <a:pt x="3273328" y="3385497"/>
                </a:cubicBezTo>
                <a:cubicBezTo>
                  <a:pt x="3258517" y="3385497"/>
                  <a:pt x="3243706" y="3385497"/>
                  <a:pt x="3231363" y="3385497"/>
                </a:cubicBezTo>
                <a:cubicBezTo>
                  <a:pt x="2444061" y="3375383"/>
                  <a:pt x="1724798" y="3079616"/>
                  <a:pt x="1165768" y="2595420"/>
                </a:cubicBezTo>
                <a:lnTo>
                  <a:pt x="971009" y="2409776"/>
                </a:lnTo>
                <a:close/>
                <a:moveTo>
                  <a:pt x="79" y="0"/>
                </a:moveTo>
                <a:cubicBezTo>
                  <a:pt x="79" y="0"/>
                  <a:pt x="79" y="0"/>
                  <a:pt x="342397" y="0"/>
                </a:cubicBezTo>
                <a:lnTo>
                  <a:pt x="367589" y="0"/>
                </a:lnTo>
                <a:lnTo>
                  <a:pt x="26655" y="427692"/>
                </a:lnTo>
                <a:lnTo>
                  <a:pt x="14563" y="342121"/>
                </a:lnTo>
                <a:cubicBezTo>
                  <a:pt x="4225" y="229564"/>
                  <a:pt x="-693" y="115429"/>
                  <a:pt x="79" y="0"/>
                </a:cubicBez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fontAlgn="base"/>
            <a:endParaRPr lang="zh-CN" altLang="en-US" sz="1350" strike="noStrike" noProof="1"/>
          </a:p>
        </p:txBody>
      </p:sp>
      <p:sp>
        <p:nvSpPr>
          <p:cNvPr id="32" name="任意多边形 31"/>
          <p:cNvSpPr/>
          <p:nvPr/>
        </p:nvSpPr>
        <p:spPr bwMode="auto">
          <a:xfrm rot="3086398">
            <a:off x="6430963" y="-152400"/>
            <a:ext cx="3890963" cy="2678113"/>
          </a:xfrm>
          <a:custGeom>
            <a:avLst/>
            <a:gdLst>
              <a:gd name="connsiteX0" fmla="*/ 0 w 3891339"/>
              <a:gd name="connsiteY0" fmla="*/ 1877216 h 2679517"/>
              <a:gd name="connsiteX1" fmla="*/ 1496420 w 3891339"/>
              <a:gd name="connsiteY1" fmla="*/ 0 h 2679517"/>
              <a:gd name="connsiteX2" fmla="*/ 3891339 w 3891339"/>
              <a:gd name="connsiteY2" fmla="*/ 1909105 h 2679517"/>
              <a:gd name="connsiteX3" fmla="*/ 3863201 w 3891339"/>
              <a:gd name="connsiteY3" fmla="*/ 1937740 h 2679517"/>
              <a:gd name="connsiteX4" fmla="*/ 2274210 w 3891339"/>
              <a:gd name="connsiteY4" fmla="*/ 2661944 h 2679517"/>
              <a:gd name="connsiteX5" fmla="*/ 45252 w 3891339"/>
              <a:gd name="connsiteY5" fmla="*/ 1924035 h 267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339" h="2679517">
                <a:moveTo>
                  <a:pt x="0" y="1877216"/>
                </a:moveTo>
                <a:lnTo>
                  <a:pt x="1496420" y="0"/>
                </a:lnTo>
                <a:lnTo>
                  <a:pt x="3891339" y="1909105"/>
                </a:lnTo>
                <a:lnTo>
                  <a:pt x="3863201" y="1937740"/>
                </a:lnTo>
                <a:cubicBezTo>
                  <a:pt x="3443645" y="2328070"/>
                  <a:pt x="2894848" y="2592881"/>
                  <a:pt x="2274210" y="2661944"/>
                </a:cubicBezTo>
                <a:cubicBezTo>
                  <a:pt x="1423050" y="2756658"/>
                  <a:pt x="617971" y="2462530"/>
                  <a:pt x="45252" y="192403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fontAlgn="base"/>
            <a:endParaRPr lang="zh-CN" altLang="en-US" sz="1350" strike="noStrike" noProof="1"/>
          </a:p>
        </p:txBody>
      </p:sp>
      <p:sp>
        <p:nvSpPr>
          <p:cNvPr id="38" name="Freeform 15"/>
          <p:cNvSpPr>
            <a:spLocks noEditPoints="1"/>
          </p:cNvSpPr>
          <p:nvPr/>
        </p:nvSpPr>
        <p:spPr bwMode="auto">
          <a:xfrm rot="3086398">
            <a:off x="6854031" y="126206"/>
            <a:ext cx="790575" cy="731838"/>
          </a:xfrm>
          <a:custGeom>
            <a:avLst/>
            <a:gdLst>
              <a:gd name="T0" fmla="*/ 160 w 320"/>
              <a:gd name="T1" fmla="*/ 291 h 291"/>
              <a:gd name="T2" fmla="*/ 160 w 320"/>
              <a:gd name="T3" fmla="*/ 291 h 291"/>
              <a:gd name="T4" fmla="*/ 160 w 320"/>
              <a:gd name="T5" fmla="*/ 291 h 291"/>
              <a:gd name="T6" fmla="*/ 160 w 320"/>
              <a:gd name="T7" fmla="*/ 291 h 291"/>
              <a:gd name="T8" fmla="*/ 177 w 320"/>
              <a:gd name="T9" fmla="*/ 290 h 291"/>
              <a:gd name="T10" fmla="*/ 160 w 320"/>
              <a:gd name="T11" fmla="*/ 291 h 291"/>
              <a:gd name="T12" fmla="*/ 177 w 320"/>
              <a:gd name="T13" fmla="*/ 290 h 291"/>
              <a:gd name="T14" fmla="*/ 177 w 320"/>
              <a:gd name="T15" fmla="*/ 290 h 291"/>
              <a:gd name="T16" fmla="*/ 177 w 320"/>
              <a:gd name="T17" fmla="*/ 290 h 291"/>
              <a:gd name="T18" fmla="*/ 177 w 320"/>
              <a:gd name="T19" fmla="*/ 290 h 291"/>
              <a:gd name="T20" fmla="*/ 177 w 320"/>
              <a:gd name="T21" fmla="*/ 290 h 291"/>
              <a:gd name="T22" fmla="*/ 177 w 320"/>
              <a:gd name="T23" fmla="*/ 290 h 291"/>
              <a:gd name="T24" fmla="*/ 178 w 320"/>
              <a:gd name="T25" fmla="*/ 290 h 291"/>
              <a:gd name="T26" fmla="*/ 178 w 320"/>
              <a:gd name="T27" fmla="*/ 290 h 291"/>
              <a:gd name="T28" fmla="*/ 178 w 320"/>
              <a:gd name="T29" fmla="*/ 290 h 291"/>
              <a:gd name="T30" fmla="*/ 178 w 320"/>
              <a:gd name="T31" fmla="*/ 290 h 291"/>
              <a:gd name="T32" fmla="*/ 178 w 320"/>
              <a:gd name="T33" fmla="*/ 290 h 291"/>
              <a:gd name="T34" fmla="*/ 178 w 320"/>
              <a:gd name="T35" fmla="*/ 290 h 291"/>
              <a:gd name="T36" fmla="*/ 179 w 320"/>
              <a:gd name="T37" fmla="*/ 290 h 291"/>
              <a:gd name="T38" fmla="*/ 178 w 320"/>
              <a:gd name="T39" fmla="*/ 290 h 291"/>
              <a:gd name="T40" fmla="*/ 179 w 320"/>
              <a:gd name="T41" fmla="*/ 290 h 291"/>
              <a:gd name="T42" fmla="*/ 179 w 320"/>
              <a:gd name="T43" fmla="*/ 290 h 291"/>
              <a:gd name="T44" fmla="*/ 179 w 320"/>
              <a:gd name="T45" fmla="*/ 290 h 291"/>
              <a:gd name="T46" fmla="*/ 179 w 320"/>
              <a:gd name="T47" fmla="*/ 290 h 291"/>
              <a:gd name="T48" fmla="*/ 180 w 320"/>
              <a:gd name="T49" fmla="*/ 290 h 291"/>
              <a:gd name="T50" fmla="*/ 179 w 320"/>
              <a:gd name="T51" fmla="*/ 290 h 291"/>
              <a:gd name="T52" fmla="*/ 180 w 320"/>
              <a:gd name="T53" fmla="*/ 290 h 291"/>
              <a:gd name="T54" fmla="*/ 181 w 320"/>
              <a:gd name="T55" fmla="*/ 290 h 291"/>
              <a:gd name="T56" fmla="*/ 180 w 320"/>
              <a:gd name="T57" fmla="*/ 290 h 291"/>
              <a:gd name="T58" fmla="*/ 181 w 320"/>
              <a:gd name="T59" fmla="*/ 290 h 291"/>
              <a:gd name="T60" fmla="*/ 9 w 320"/>
              <a:gd name="T61" fmla="*/ 164 h 291"/>
              <a:gd name="T62" fmla="*/ 9 w 320"/>
              <a:gd name="T63" fmla="*/ 164 h 291"/>
              <a:gd name="T64" fmla="*/ 9 w 320"/>
              <a:gd name="T65" fmla="*/ 164 h 291"/>
              <a:gd name="T66" fmla="*/ 9 w 320"/>
              <a:gd name="T67" fmla="*/ 162 h 291"/>
              <a:gd name="T68" fmla="*/ 9 w 320"/>
              <a:gd name="T69" fmla="*/ 162 h 291"/>
              <a:gd name="T70" fmla="*/ 9 w 320"/>
              <a:gd name="T71" fmla="*/ 162 h 291"/>
              <a:gd name="T72" fmla="*/ 9 w 320"/>
              <a:gd name="T73" fmla="*/ 161 h 291"/>
              <a:gd name="T74" fmla="*/ 9 w 320"/>
              <a:gd name="T75" fmla="*/ 161 h 291"/>
              <a:gd name="T76" fmla="*/ 9 w 320"/>
              <a:gd name="T77" fmla="*/ 161 h 291"/>
              <a:gd name="T78" fmla="*/ 9 w 320"/>
              <a:gd name="T79" fmla="*/ 161 h 291"/>
              <a:gd name="T80" fmla="*/ 9 w 320"/>
              <a:gd name="T81" fmla="*/ 161 h 291"/>
              <a:gd name="T82" fmla="*/ 9 w 320"/>
              <a:gd name="T83" fmla="*/ 161 h 291"/>
              <a:gd name="T84" fmla="*/ 160 w 320"/>
              <a:gd name="T85" fmla="*/ 0 h 291"/>
              <a:gd name="T86" fmla="*/ 143 w 320"/>
              <a:gd name="T87" fmla="*/ 1 h 291"/>
              <a:gd name="T88" fmla="*/ 9 w 320"/>
              <a:gd name="T89" fmla="*/ 161 h 291"/>
              <a:gd name="T90" fmla="*/ 109 w 320"/>
              <a:gd name="T91" fmla="*/ 9 h 291"/>
              <a:gd name="T92" fmla="*/ 64 w 320"/>
              <a:gd name="T93" fmla="*/ 129 h 291"/>
              <a:gd name="T94" fmla="*/ 215 w 320"/>
              <a:gd name="T95" fmla="*/ 258 h 291"/>
              <a:gd name="T96" fmla="*/ 233 w 320"/>
              <a:gd name="T97" fmla="*/ 257 h 291"/>
              <a:gd name="T98" fmla="*/ 266 w 320"/>
              <a:gd name="T99" fmla="*/ 249 h 291"/>
              <a:gd name="T100" fmla="*/ 266 w 320"/>
              <a:gd name="T101" fmla="*/ 249 h 291"/>
              <a:gd name="T102" fmla="*/ 266 w 320"/>
              <a:gd name="T103" fmla="*/ 249 h 291"/>
              <a:gd name="T104" fmla="*/ 181 w 320"/>
              <a:gd name="T105" fmla="*/ 290 h 291"/>
              <a:gd name="T106" fmla="*/ 311 w 320"/>
              <a:gd name="T107" fmla="*/ 129 h 291"/>
              <a:gd name="T108" fmla="*/ 160 w 320"/>
              <a:gd name="T10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0" h="291">
                <a:moveTo>
                  <a:pt x="160" y="291"/>
                </a:moveTo>
                <a:cubicBezTo>
                  <a:pt x="160" y="291"/>
                  <a:pt x="160" y="291"/>
                  <a:pt x="160" y="291"/>
                </a:cubicBezTo>
                <a:cubicBezTo>
                  <a:pt x="160" y="291"/>
                  <a:pt x="160" y="291"/>
                  <a:pt x="160" y="291"/>
                </a:cubicBezTo>
                <a:cubicBezTo>
                  <a:pt x="160" y="291"/>
                  <a:pt x="160" y="291"/>
                  <a:pt x="160" y="291"/>
                </a:cubicBezTo>
                <a:moveTo>
                  <a:pt x="177" y="290"/>
                </a:moveTo>
                <a:cubicBezTo>
                  <a:pt x="171" y="291"/>
                  <a:pt x="165" y="291"/>
                  <a:pt x="160" y="291"/>
                </a:cubicBezTo>
                <a:cubicBezTo>
                  <a:pt x="165" y="291"/>
                  <a:pt x="171" y="291"/>
                  <a:pt x="177" y="290"/>
                </a:cubicBezTo>
                <a:moveTo>
                  <a:pt x="177" y="290"/>
                </a:moveTo>
                <a:cubicBezTo>
                  <a:pt x="177" y="290"/>
                  <a:pt x="177" y="290"/>
                  <a:pt x="177" y="290"/>
                </a:cubicBezTo>
                <a:cubicBezTo>
                  <a:pt x="177" y="290"/>
                  <a:pt x="177" y="290"/>
                  <a:pt x="177" y="290"/>
                </a:cubicBezTo>
                <a:cubicBezTo>
                  <a:pt x="177" y="290"/>
                  <a:pt x="177" y="290"/>
                  <a:pt x="177" y="290"/>
                </a:cubicBezTo>
                <a:cubicBezTo>
                  <a:pt x="177" y="290"/>
                  <a:pt x="177" y="290"/>
                  <a:pt x="177" y="290"/>
                </a:cubicBezTo>
                <a:moveTo>
                  <a:pt x="178" y="290"/>
                </a:moveTo>
                <a:cubicBezTo>
                  <a:pt x="178" y="290"/>
                  <a:pt x="178" y="290"/>
                  <a:pt x="178" y="290"/>
                </a:cubicBezTo>
                <a:cubicBezTo>
                  <a:pt x="178" y="290"/>
                  <a:pt x="178" y="290"/>
                  <a:pt x="178" y="290"/>
                </a:cubicBezTo>
                <a:moveTo>
                  <a:pt x="178" y="290"/>
                </a:moveTo>
                <a:cubicBezTo>
                  <a:pt x="178" y="290"/>
                  <a:pt x="178" y="290"/>
                  <a:pt x="178" y="290"/>
                </a:cubicBezTo>
                <a:cubicBezTo>
                  <a:pt x="178" y="290"/>
                  <a:pt x="178" y="290"/>
                  <a:pt x="178" y="290"/>
                </a:cubicBezTo>
                <a:moveTo>
                  <a:pt x="179" y="290"/>
                </a:moveTo>
                <a:cubicBezTo>
                  <a:pt x="179" y="290"/>
                  <a:pt x="179" y="290"/>
                  <a:pt x="178" y="290"/>
                </a:cubicBezTo>
                <a:cubicBezTo>
                  <a:pt x="179" y="290"/>
                  <a:pt x="179" y="290"/>
                  <a:pt x="179" y="290"/>
                </a:cubicBezTo>
                <a:moveTo>
                  <a:pt x="179" y="290"/>
                </a:moveTo>
                <a:cubicBezTo>
                  <a:pt x="179" y="290"/>
                  <a:pt x="179" y="290"/>
                  <a:pt x="179" y="290"/>
                </a:cubicBezTo>
                <a:cubicBezTo>
                  <a:pt x="179" y="290"/>
                  <a:pt x="179" y="290"/>
                  <a:pt x="179" y="290"/>
                </a:cubicBezTo>
                <a:moveTo>
                  <a:pt x="180" y="290"/>
                </a:moveTo>
                <a:cubicBezTo>
                  <a:pt x="180" y="290"/>
                  <a:pt x="180" y="290"/>
                  <a:pt x="179" y="290"/>
                </a:cubicBezTo>
                <a:cubicBezTo>
                  <a:pt x="180" y="290"/>
                  <a:pt x="180" y="290"/>
                  <a:pt x="180" y="290"/>
                </a:cubicBezTo>
                <a:moveTo>
                  <a:pt x="181" y="290"/>
                </a:moveTo>
                <a:cubicBezTo>
                  <a:pt x="181" y="290"/>
                  <a:pt x="181" y="290"/>
                  <a:pt x="180" y="290"/>
                </a:cubicBezTo>
                <a:cubicBezTo>
                  <a:pt x="181" y="290"/>
                  <a:pt x="181" y="290"/>
                  <a:pt x="181" y="290"/>
                </a:cubicBezTo>
                <a:moveTo>
                  <a:pt x="9" y="164"/>
                </a:moveTo>
                <a:cubicBezTo>
                  <a:pt x="9" y="164"/>
                  <a:pt x="9" y="164"/>
                  <a:pt x="9" y="164"/>
                </a:cubicBezTo>
                <a:cubicBezTo>
                  <a:pt x="9" y="164"/>
                  <a:pt x="9" y="164"/>
                  <a:pt x="9" y="164"/>
                </a:cubicBezTo>
                <a:moveTo>
                  <a:pt x="9" y="162"/>
                </a:moveTo>
                <a:cubicBezTo>
                  <a:pt x="9" y="162"/>
                  <a:pt x="9" y="162"/>
                  <a:pt x="9" y="162"/>
                </a:cubicBezTo>
                <a:cubicBezTo>
                  <a:pt x="9" y="162"/>
                  <a:pt x="9" y="162"/>
                  <a:pt x="9" y="162"/>
                </a:cubicBezTo>
                <a:moveTo>
                  <a:pt x="9" y="161"/>
                </a:moveTo>
                <a:cubicBezTo>
                  <a:pt x="9" y="161"/>
                  <a:pt x="9" y="161"/>
                  <a:pt x="9" y="161"/>
                </a:cubicBezTo>
                <a:cubicBezTo>
                  <a:pt x="9" y="161"/>
                  <a:pt x="9" y="161"/>
                  <a:pt x="9" y="161"/>
                </a:cubicBezTo>
                <a:moveTo>
                  <a:pt x="9" y="161"/>
                </a:moveTo>
                <a:cubicBezTo>
                  <a:pt x="9" y="161"/>
                  <a:pt x="9" y="161"/>
                  <a:pt x="9" y="161"/>
                </a:cubicBezTo>
                <a:cubicBezTo>
                  <a:pt x="9" y="161"/>
                  <a:pt x="9" y="161"/>
                  <a:pt x="9" y="161"/>
                </a:cubicBezTo>
                <a:moveTo>
                  <a:pt x="160" y="0"/>
                </a:moveTo>
                <a:cubicBezTo>
                  <a:pt x="154" y="0"/>
                  <a:pt x="148" y="1"/>
                  <a:pt x="143" y="1"/>
                </a:cubicBezTo>
                <a:cubicBezTo>
                  <a:pt x="60" y="10"/>
                  <a:pt x="0" y="81"/>
                  <a:pt x="9" y="161"/>
                </a:cubicBezTo>
                <a:cubicBezTo>
                  <a:pt x="1" y="93"/>
                  <a:pt x="44" y="31"/>
                  <a:pt x="109" y="9"/>
                </a:cubicBezTo>
                <a:cubicBezTo>
                  <a:pt x="77" y="39"/>
                  <a:pt x="59" y="83"/>
                  <a:pt x="64" y="129"/>
                </a:cubicBezTo>
                <a:cubicBezTo>
                  <a:pt x="73" y="203"/>
                  <a:pt x="139" y="258"/>
                  <a:pt x="215" y="258"/>
                </a:cubicBezTo>
                <a:cubicBezTo>
                  <a:pt x="221" y="258"/>
                  <a:pt x="227" y="258"/>
                  <a:pt x="233" y="257"/>
                </a:cubicBezTo>
                <a:cubicBezTo>
                  <a:pt x="244" y="256"/>
                  <a:pt x="256" y="253"/>
                  <a:pt x="266" y="249"/>
                </a:cubicBezTo>
                <a:cubicBezTo>
                  <a:pt x="266" y="249"/>
                  <a:pt x="266" y="249"/>
                  <a:pt x="266" y="249"/>
                </a:cubicBezTo>
                <a:cubicBezTo>
                  <a:pt x="266" y="249"/>
                  <a:pt x="266" y="249"/>
                  <a:pt x="266" y="249"/>
                </a:cubicBezTo>
                <a:cubicBezTo>
                  <a:pt x="244" y="271"/>
                  <a:pt x="214" y="285"/>
                  <a:pt x="181" y="290"/>
                </a:cubicBezTo>
                <a:cubicBezTo>
                  <a:pt x="262" y="279"/>
                  <a:pt x="320" y="208"/>
                  <a:pt x="311" y="129"/>
                </a:cubicBezTo>
                <a:cubicBezTo>
                  <a:pt x="302" y="55"/>
                  <a:pt x="236" y="0"/>
                  <a:pt x="160" y="0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z="1350" strike="noStrike" noProof="1"/>
          </a:p>
        </p:txBody>
      </p:sp>
      <p:sp>
        <p:nvSpPr>
          <p:cNvPr id="39" name="Freeform 16"/>
          <p:cNvSpPr/>
          <p:nvPr/>
        </p:nvSpPr>
        <p:spPr bwMode="auto">
          <a:xfrm rot="3086398">
            <a:off x="6872288" y="93663"/>
            <a:ext cx="654050" cy="708025"/>
          </a:xfrm>
          <a:custGeom>
            <a:avLst/>
            <a:gdLst>
              <a:gd name="T0" fmla="*/ 108 w 265"/>
              <a:gd name="T1" fmla="*/ 0 h 282"/>
              <a:gd name="T2" fmla="*/ 8 w 265"/>
              <a:gd name="T3" fmla="*/ 152 h 282"/>
              <a:gd name="T4" fmla="*/ 8 w 265"/>
              <a:gd name="T5" fmla="*/ 152 h 282"/>
              <a:gd name="T6" fmla="*/ 8 w 265"/>
              <a:gd name="T7" fmla="*/ 152 h 282"/>
              <a:gd name="T8" fmla="*/ 8 w 265"/>
              <a:gd name="T9" fmla="*/ 152 h 282"/>
              <a:gd name="T10" fmla="*/ 8 w 265"/>
              <a:gd name="T11" fmla="*/ 152 h 282"/>
              <a:gd name="T12" fmla="*/ 8 w 265"/>
              <a:gd name="T13" fmla="*/ 153 h 282"/>
              <a:gd name="T14" fmla="*/ 8 w 265"/>
              <a:gd name="T15" fmla="*/ 153 h 282"/>
              <a:gd name="T16" fmla="*/ 8 w 265"/>
              <a:gd name="T17" fmla="*/ 153 h 282"/>
              <a:gd name="T18" fmla="*/ 8 w 265"/>
              <a:gd name="T19" fmla="*/ 153 h 282"/>
              <a:gd name="T20" fmla="*/ 8 w 265"/>
              <a:gd name="T21" fmla="*/ 153 h 282"/>
              <a:gd name="T22" fmla="*/ 8 w 265"/>
              <a:gd name="T23" fmla="*/ 155 h 282"/>
              <a:gd name="T24" fmla="*/ 8 w 265"/>
              <a:gd name="T25" fmla="*/ 155 h 282"/>
              <a:gd name="T26" fmla="*/ 159 w 265"/>
              <a:gd name="T27" fmla="*/ 282 h 282"/>
              <a:gd name="T28" fmla="*/ 159 w 265"/>
              <a:gd name="T29" fmla="*/ 282 h 282"/>
              <a:gd name="T30" fmla="*/ 159 w 265"/>
              <a:gd name="T31" fmla="*/ 282 h 282"/>
              <a:gd name="T32" fmla="*/ 159 w 265"/>
              <a:gd name="T33" fmla="*/ 282 h 282"/>
              <a:gd name="T34" fmla="*/ 176 w 265"/>
              <a:gd name="T35" fmla="*/ 281 h 282"/>
              <a:gd name="T36" fmla="*/ 176 w 265"/>
              <a:gd name="T37" fmla="*/ 281 h 282"/>
              <a:gd name="T38" fmla="*/ 176 w 265"/>
              <a:gd name="T39" fmla="*/ 281 h 282"/>
              <a:gd name="T40" fmla="*/ 176 w 265"/>
              <a:gd name="T41" fmla="*/ 281 h 282"/>
              <a:gd name="T42" fmla="*/ 177 w 265"/>
              <a:gd name="T43" fmla="*/ 281 h 282"/>
              <a:gd name="T44" fmla="*/ 177 w 265"/>
              <a:gd name="T45" fmla="*/ 281 h 282"/>
              <a:gd name="T46" fmla="*/ 177 w 265"/>
              <a:gd name="T47" fmla="*/ 281 h 282"/>
              <a:gd name="T48" fmla="*/ 177 w 265"/>
              <a:gd name="T49" fmla="*/ 281 h 282"/>
              <a:gd name="T50" fmla="*/ 177 w 265"/>
              <a:gd name="T51" fmla="*/ 281 h 282"/>
              <a:gd name="T52" fmla="*/ 178 w 265"/>
              <a:gd name="T53" fmla="*/ 281 h 282"/>
              <a:gd name="T54" fmla="*/ 178 w 265"/>
              <a:gd name="T55" fmla="*/ 281 h 282"/>
              <a:gd name="T56" fmla="*/ 178 w 265"/>
              <a:gd name="T57" fmla="*/ 281 h 282"/>
              <a:gd name="T58" fmla="*/ 178 w 265"/>
              <a:gd name="T59" fmla="*/ 281 h 282"/>
              <a:gd name="T60" fmla="*/ 179 w 265"/>
              <a:gd name="T61" fmla="*/ 281 h 282"/>
              <a:gd name="T62" fmla="*/ 179 w 265"/>
              <a:gd name="T63" fmla="*/ 281 h 282"/>
              <a:gd name="T64" fmla="*/ 180 w 265"/>
              <a:gd name="T65" fmla="*/ 281 h 282"/>
              <a:gd name="T66" fmla="*/ 180 w 265"/>
              <a:gd name="T67" fmla="*/ 281 h 282"/>
              <a:gd name="T68" fmla="*/ 265 w 265"/>
              <a:gd name="T69" fmla="*/ 240 h 282"/>
              <a:gd name="T70" fmla="*/ 232 w 265"/>
              <a:gd name="T71" fmla="*/ 248 h 282"/>
              <a:gd name="T72" fmla="*/ 214 w 265"/>
              <a:gd name="T73" fmla="*/ 249 h 282"/>
              <a:gd name="T74" fmla="*/ 63 w 265"/>
              <a:gd name="T75" fmla="*/ 120 h 282"/>
              <a:gd name="T76" fmla="*/ 108 w 265"/>
              <a:gd name="T77" fmla="*/ 0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65" h="282">
                <a:moveTo>
                  <a:pt x="108" y="0"/>
                </a:moveTo>
                <a:cubicBezTo>
                  <a:pt x="43" y="22"/>
                  <a:pt x="0" y="84"/>
                  <a:pt x="8" y="152"/>
                </a:cubicBezTo>
                <a:cubicBezTo>
                  <a:pt x="8" y="152"/>
                  <a:pt x="8" y="152"/>
                  <a:pt x="8" y="152"/>
                </a:cubicBezTo>
                <a:cubicBezTo>
                  <a:pt x="8" y="152"/>
                  <a:pt x="8" y="152"/>
                  <a:pt x="8" y="152"/>
                </a:cubicBezTo>
                <a:cubicBezTo>
                  <a:pt x="8" y="152"/>
                  <a:pt x="8" y="152"/>
                  <a:pt x="8" y="152"/>
                </a:cubicBezTo>
                <a:cubicBezTo>
                  <a:pt x="8" y="152"/>
                  <a:pt x="8" y="152"/>
                  <a:pt x="8" y="152"/>
                </a:cubicBezTo>
                <a:cubicBezTo>
                  <a:pt x="8" y="152"/>
                  <a:pt x="8" y="152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4"/>
                  <a:pt x="8" y="155"/>
                  <a:pt x="8" y="155"/>
                </a:cubicBezTo>
                <a:cubicBezTo>
                  <a:pt x="8" y="155"/>
                  <a:pt x="8" y="155"/>
                  <a:pt x="8" y="155"/>
                </a:cubicBezTo>
                <a:cubicBezTo>
                  <a:pt x="18" y="228"/>
                  <a:pt x="83" y="282"/>
                  <a:pt x="159" y="282"/>
                </a:cubicBezTo>
                <a:cubicBezTo>
                  <a:pt x="159" y="282"/>
                  <a:pt x="159" y="282"/>
                  <a:pt x="159" y="282"/>
                </a:cubicBezTo>
                <a:cubicBezTo>
                  <a:pt x="159" y="282"/>
                  <a:pt x="159" y="282"/>
                  <a:pt x="159" y="282"/>
                </a:cubicBezTo>
                <a:cubicBezTo>
                  <a:pt x="159" y="282"/>
                  <a:pt x="159" y="282"/>
                  <a:pt x="159" y="282"/>
                </a:cubicBezTo>
                <a:cubicBezTo>
                  <a:pt x="164" y="282"/>
                  <a:pt x="170" y="282"/>
                  <a:pt x="176" y="281"/>
                </a:cubicBezTo>
                <a:cubicBezTo>
                  <a:pt x="176" y="281"/>
                  <a:pt x="176" y="281"/>
                  <a:pt x="176" y="281"/>
                </a:cubicBezTo>
                <a:cubicBezTo>
                  <a:pt x="176" y="281"/>
                  <a:pt x="176" y="281"/>
                  <a:pt x="176" y="281"/>
                </a:cubicBezTo>
                <a:cubicBezTo>
                  <a:pt x="176" y="281"/>
                  <a:pt x="176" y="281"/>
                  <a:pt x="176" y="281"/>
                </a:cubicBezTo>
                <a:cubicBezTo>
                  <a:pt x="176" y="281"/>
                  <a:pt x="176" y="281"/>
                  <a:pt x="177" y="281"/>
                </a:cubicBezTo>
                <a:cubicBezTo>
                  <a:pt x="177" y="281"/>
                  <a:pt x="177" y="281"/>
                  <a:pt x="177" y="281"/>
                </a:cubicBezTo>
                <a:cubicBezTo>
                  <a:pt x="177" y="281"/>
                  <a:pt x="177" y="281"/>
                  <a:pt x="177" y="281"/>
                </a:cubicBezTo>
                <a:cubicBezTo>
                  <a:pt x="177" y="281"/>
                  <a:pt x="177" y="281"/>
                  <a:pt x="177" y="281"/>
                </a:cubicBezTo>
                <a:cubicBezTo>
                  <a:pt x="177" y="281"/>
                  <a:pt x="177" y="281"/>
                  <a:pt x="177" y="281"/>
                </a:cubicBezTo>
                <a:cubicBezTo>
                  <a:pt x="178" y="281"/>
                  <a:pt x="178" y="281"/>
                  <a:pt x="178" y="281"/>
                </a:cubicBezTo>
                <a:cubicBezTo>
                  <a:pt x="178" y="281"/>
                  <a:pt x="178" y="281"/>
                  <a:pt x="178" y="281"/>
                </a:cubicBezTo>
                <a:cubicBezTo>
                  <a:pt x="178" y="281"/>
                  <a:pt x="178" y="281"/>
                  <a:pt x="178" y="281"/>
                </a:cubicBezTo>
                <a:cubicBezTo>
                  <a:pt x="178" y="281"/>
                  <a:pt x="178" y="281"/>
                  <a:pt x="178" y="281"/>
                </a:cubicBezTo>
                <a:cubicBezTo>
                  <a:pt x="179" y="281"/>
                  <a:pt x="179" y="281"/>
                  <a:pt x="179" y="281"/>
                </a:cubicBezTo>
                <a:cubicBezTo>
                  <a:pt x="179" y="281"/>
                  <a:pt x="179" y="281"/>
                  <a:pt x="179" y="281"/>
                </a:cubicBezTo>
                <a:cubicBezTo>
                  <a:pt x="180" y="281"/>
                  <a:pt x="180" y="281"/>
                  <a:pt x="180" y="281"/>
                </a:cubicBezTo>
                <a:cubicBezTo>
                  <a:pt x="180" y="281"/>
                  <a:pt x="180" y="281"/>
                  <a:pt x="180" y="281"/>
                </a:cubicBezTo>
                <a:cubicBezTo>
                  <a:pt x="213" y="276"/>
                  <a:pt x="243" y="262"/>
                  <a:pt x="265" y="240"/>
                </a:cubicBezTo>
                <a:cubicBezTo>
                  <a:pt x="255" y="244"/>
                  <a:pt x="243" y="247"/>
                  <a:pt x="232" y="248"/>
                </a:cubicBezTo>
                <a:cubicBezTo>
                  <a:pt x="226" y="249"/>
                  <a:pt x="220" y="249"/>
                  <a:pt x="214" y="249"/>
                </a:cubicBezTo>
                <a:cubicBezTo>
                  <a:pt x="138" y="249"/>
                  <a:pt x="72" y="194"/>
                  <a:pt x="63" y="120"/>
                </a:cubicBezTo>
                <a:cubicBezTo>
                  <a:pt x="58" y="74"/>
                  <a:pt x="76" y="30"/>
                  <a:pt x="108" y="0"/>
                </a:cubicBezTo>
              </a:path>
            </a:pathLst>
          </a:cu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z="1350" strike="noStrike" noProof="1"/>
          </a:p>
        </p:txBody>
      </p:sp>
      <p:sp>
        <p:nvSpPr>
          <p:cNvPr id="40" name="Freeform 17"/>
          <p:cNvSpPr>
            <a:spLocks noEditPoints="1"/>
          </p:cNvSpPr>
          <p:nvPr/>
        </p:nvSpPr>
        <p:spPr bwMode="auto">
          <a:xfrm rot="3086398">
            <a:off x="8602663" y="1344613"/>
            <a:ext cx="374650" cy="358775"/>
          </a:xfrm>
          <a:custGeom>
            <a:avLst/>
            <a:gdLst>
              <a:gd name="T0" fmla="*/ 74 w 152"/>
              <a:gd name="T1" fmla="*/ 142 h 142"/>
              <a:gd name="T2" fmla="*/ 74 w 152"/>
              <a:gd name="T3" fmla="*/ 142 h 142"/>
              <a:gd name="T4" fmla="*/ 74 w 152"/>
              <a:gd name="T5" fmla="*/ 142 h 142"/>
              <a:gd name="T6" fmla="*/ 74 w 152"/>
              <a:gd name="T7" fmla="*/ 142 h 142"/>
              <a:gd name="T8" fmla="*/ 82 w 152"/>
              <a:gd name="T9" fmla="*/ 142 h 142"/>
              <a:gd name="T10" fmla="*/ 82 w 152"/>
              <a:gd name="T11" fmla="*/ 142 h 142"/>
              <a:gd name="T12" fmla="*/ 74 w 152"/>
              <a:gd name="T13" fmla="*/ 142 h 142"/>
              <a:gd name="T14" fmla="*/ 82 w 152"/>
              <a:gd name="T15" fmla="*/ 142 h 142"/>
              <a:gd name="T16" fmla="*/ 82 w 152"/>
              <a:gd name="T17" fmla="*/ 142 h 142"/>
              <a:gd name="T18" fmla="*/ 0 w 152"/>
              <a:gd name="T19" fmla="*/ 81 h 142"/>
              <a:gd name="T20" fmla="*/ 0 w 152"/>
              <a:gd name="T21" fmla="*/ 81 h 142"/>
              <a:gd name="T22" fmla="*/ 0 w 152"/>
              <a:gd name="T23" fmla="*/ 81 h 142"/>
              <a:gd name="T24" fmla="*/ 0 w 152"/>
              <a:gd name="T25" fmla="*/ 79 h 142"/>
              <a:gd name="T26" fmla="*/ 0 w 152"/>
              <a:gd name="T27" fmla="*/ 79 h 142"/>
              <a:gd name="T28" fmla="*/ 0 w 152"/>
              <a:gd name="T29" fmla="*/ 80 h 142"/>
              <a:gd name="T30" fmla="*/ 0 w 152"/>
              <a:gd name="T31" fmla="*/ 79 h 142"/>
              <a:gd name="T32" fmla="*/ 0 w 152"/>
              <a:gd name="T33" fmla="*/ 79 h 142"/>
              <a:gd name="T34" fmla="*/ 5 w 152"/>
              <a:gd name="T35" fmla="*/ 44 h 142"/>
              <a:gd name="T36" fmla="*/ 5 w 152"/>
              <a:gd name="T37" fmla="*/ 44 h 142"/>
              <a:gd name="T38" fmla="*/ 5 w 152"/>
              <a:gd name="T39" fmla="*/ 44 h 142"/>
              <a:gd name="T40" fmla="*/ 74 w 152"/>
              <a:gd name="T41" fmla="*/ 0 h 142"/>
              <a:gd name="T42" fmla="*/ 65 w 152"/>
              <a:gd name="T43" fmla="*/ 1 h 142"/>
              <a:gd name="T44" fmla="*/ 5 w 152"/>
              <a:gd name="T45" fmla="*/ 43 h 142"/>
              <a:gd name="T46" fmla="*/ 49 w 152"/>
              <a:gd name="T47" fmla="*/ 4 h 142"/>
              <a:gd name="T48" fmla="*/ 27 w 152"/>
              <a:gd name="T49" fmla="*/ 63 h 142"/>
              <a:gd name="T50" fmla="*/ 101 w 152"/>
              <a:gd name="T51" fmla="*/ 126 h 142"/>
              <a:gd name="T52" fmla="*/ 109 w 152"/>
              <a:gd name="T53" fmla="*/ 126 h 142"/>
              <a:gd name="T54" fmla="*/ 126 w 152"/>
              <a:gd name="T55" fmla="*/ 122 h 142"/>
              <a:gd name="T56" fmla="*/ 126 w 152"/>
              <a:gd name="T57" fmla="*/ 122 h 142"/>
              <a:gd name="T58" fmla="*/ 126 w 152"/>
              <a:gd name="T59" fmla="*/ 122 h 142"/>
              <a:gd name="T60" fmla="*/ 83 w 152"/>
              <a:gd name="T61" fmla="*/ 142 h 142"/>
              <a:gd name="T62" fmla="*/ 148 w 152"/>
              <a:gd name="T63" fmla="*/ 63 h 142"/>
              <a:gd name="T64" fmla="*/ 74 w 152"/>
              <a:gd name="T65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2" h="142">
                <a:moveTo>
                  <a:pt x="74" y="142"/>
                </a:moveTo>
                <a:cubicBezTo>
                  <a:pt x="74" y="142"/>
                  <a:pt x="74" y="142"/>
                  <a:pt x="74" y="142"/>
                </a:cubicBezTo>
                <a:cubicBezTo>
                  <a:pt x="74" y="142"/>
                  <a:pt x="74" y="142"/>
                  <a:pt x="74" y="142"/>
                </a:cubicBezTo>
                <a:cubicBezTo>
                  <a:pt x="74" y="142"/>
                  <a:pt x="74" y="142"/>
                  <a:pt x="74" y="142"/>
                </a:cubicBezTo>
                <a:moveTo>
                  <a:pt x="82" y="142"/>
                </a:moveTo>
                <a:cubicBezTo>
                  <a:pt x="82" y="142"/>
                  <a:pt x="82" y="142"/>
                  <a:pt x="82" y="142"/>
                </a:cubicBezTo>
                <a:cubicBezTo>
                  <a:pt x="80" y="142"/>
                  <a:pt x="77" y="142"/>
                  <a:pt x="74" y="142"/>
                </a:cubicBezTo>
                <a:cubicBezTo>
                  <a:pt x="77" y="142"/>
                  <a:pt x="79" y="142"/>
                  <a:pt x="82" y="142"/>
                </a:cubicBezTo>
                <a:cubicBezTo>
                  <a:pt x="82" y="142"/>
                  <a:pt x="82" y="142"/>
                  <a:pt x="82" y="142"/>
                </a:cubicBezTo>
                <a:moveTo>
                  <a:pt x="0" y="81"/>
                </a:moveTo>
                <a:cubicBezTo>
                  <a:pt x="0" y="81"/>
                  <a:pt x="0" y="81"/>
                  <a:pt x="0" y="81"/>
                </a:cubicBezTo>
                <a:cubicBezTo>
                  <a:pt x="0" y="81"/>
                  <a:pt x="0" y="81"/>
                  <a:pt x="0" y="81"/>
                </a:cubicBezTo>
                <a:moveTo>
                  <a:pt x="0" y="79"/>
                </a:moveTo>
                <a:cubicBezTo>
                  <a:pt x="0" y="79"/>
                  <a:pt x="0" y="79"/>
                  <a:pt x="0" y="79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0"/>
                  <a:pt x="0" y="80"/>
                  <a:pt x="0" y="79"/>
                </a:cubicBezTo>
                <a:cubicBezTo>
                  <a:pt x="0" y="79"/>
                  <a:pt x="0" y="79"/>
                  <a:pt x="0" y="79"/>
                </a:cubicBezTo>
                <a:moveTo>
                  <a:pt x="5" y="44"/>
                </a:moveTo>
                <a:cubicBezTo>
                  <a:pt x="5" y="44"/>
                  <a:pt x="5" y="44"/>
                  <a:pt x="5" y="44"/>
                </a:cubicBezTo>
                <a:cubicBezTo>
                  <a:pt x="5" y="44"/>
                  <a:pt x="5" y="44"/>
                  <a:pt x="5" y="44"/>
                </a:cubicBezTo>
                <a:moveTo>
                  <a:pt x="74" y="0"/>
                </a:moveTo>
                <a:cubicBezTo>
                  <a:pt x="71" y="0"/>
                  <a:pt x="68" y="0"/>
                  <a:pt x="65" y="1"/>
                </a:cubicBezTo>
                <a:cubicBezTo>
                  <a:pt x="38" y="4"/>
                  <a:pt x="16" y="21"/>
                  <a:pt x="5" y="43"/>
                </a:cubicBezTo>
                <a:cubicBezTo>
                  <a:pt x="13" y="25"/>
                  <a:pt x="29" y="11"/>
                  <a:pt x="49" y="4"/>
                </a:cubicBezTo>
                <a:cubicBezTo>
                  <a:pt x="33" y="19"/>
                  <a:pt x="25" y="40"/>
                  <a:pt x="27" y="63"/>
                </a:cubicBezTo>
                <a:cubicBezTo>
                  <a:pt x="32" y="99"/>
                  <a:pt x="64" y="126"/>
                  <a:pt x="101" y="126"/>
                </a:cubicBezTo>
                <a:cubicBezTo>
                  <a:pt x="104" y="126"/>
                  <a:pt x="107" y="126"/>
                  <a:pt x="109" y="126"/>
                </a:cubicBezTo>
                <a:cubicBezTo>
                  <a:pt x="115" y="125"/>
                  <a:pt x="121" y="124"/>
                  <a:pt x="126" y="122"/>
                </a:cubicBezTo>
                <a:cubicBezTo>
                  <a:pt x="126" y="122"/>
                  <a:pt x="126" y="122"/>
                  <a:pt x="126" y="122"/>
                </a:cubicBezTo>
                <a:cubicBezTo>
                  <a:pt x="126" y="122"/>
                  <a:pt x="126" y="122"/>
                  <a:pt x="126" y="122"/>
                </a:cubicBezTo>
                <a:cubicBezTo>
                  <a:pt x="115" y="133"/>
                  <a:pt x="100" y="140"/>
                  <a:pt x="83" y="142"/>
                </a:cubicBezTo>
                <a:cubicBezTo>
                  <a:pt x="123" y="137"/>
                  <a:pt x="152" y="102"/>
                  <a:pt x="148" y="63"/>
                </a:cubicBezTo>
                <a:cubicBezTo>
                  <a:pt x="143" y="27"/>
                  <a:pt x="111" y="0"/>
                  <a:pt x="74" y="0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z="1350" strike="noStrike" noProof="1"/>
          </a:p>
        </p:txBody>
      </p:sp>
      <p:sp>
        <p:nvSpPr>
          <p:cNvPr id="41" name="Freeform 18"/>
          <p:cNvSpPr/>
          <p:nvPr/>
        </p:nvSpPr>
        <p:spPr bwMode="auto">
          <a:xfrm rot="3086398">
            <a:off x="8609806" y="1326356"/>
            <a:ext cx="312738" cy="349250"/>
          </a:xfrm>
          <a:custGeom>
            <a:avLst/>
            <a:gdLst>
              <a:gd name="T0" fmla="*/ 50 w 127"/>
              <a:gd name="T1" fmla="*/ 0 h 138"/>
              <a:gd name="T2" fmla="*/ 6 w 127"/>
              <a:gd name="T3" fmla="*/ 39 h 138"/>
              <a:gd name="T4" fmla="*/ 6 w 127"/>
              <a:gd name="T5" fmla="*/ 40 h 138"/>
              <a:gd name="T6" fmla="*/ 6 w 127"/>
              <a:gd name="T7" fmla="*/ 40 h 138"/>
              <a:gd name="T8" fmla="*/ 1 w 127"/>
              <a:gd name="T9" fmla="*/ 75 h 138"/>
              <a:gd name="T10" fmla="*/ 1 w 127"/>
              <a:gd name="T11" fmla="*/ 75 h 138"/>
              <a:gd name="T12" fmla="*/ 1 w 127"/>
              <a:gd name="T13" fmla="*/ 76 h 138"/>
              <a:gd name="T14" fmla="*/ 1 w 127"/>
              <a:gd name="T15" fmla="*/ 77 h 138"/>
              <a:gd name="T16" fmla="*/ 1 w 127"/>
              <a:gd name="T17" fmla="*/ 77 h 138"/>
              <a:gd name="T18" fmla="*/ 75 w 127"/>
              <a:gd name="T19" fmla="*/ 138 h 138"/>
              <a:gd name="T20" fmla="*/ 75 w 127"/>
              <a:gd name="T21" fmla="*/ 138 h 138"/>
              <a:gd name="T22" fmla="*/ 75 w 127"/>
              <a:gd name="T23" fmla="*/ 138 h 138"/>
              <a:gd name="T24" fmla="*/ 75 w 127"/>
              <a:gd name="T25" fmla="*/ 138 h 138"/>
              <a:gd name="T26" fmla="*/ 83 w 127"/>
              <a:gd name="T27" fmla="*/ 138 h 138"/>
              <a:gd name="T28" fmla="*/ 83 w 127"/>
              <a:gd name="T29" fmla="*/ 138 h 138"/>
              <a:gd name="T30" fmla="*/ 84 w 127"/>
              <a:gd name="T31" fmla="*/ 138 h 138"/>
              <a:gd name="T32" fmla="*/ 127 w 127"/>
              <a:gd name="T33" fmla="*/ 118 h 138"/>
              <a:gd name="T34" fmla="*/ 110 w 127"/>
              <a:gd name="T35" fmla="*/ 122 h 138"/>
              <a:gd name="T36" fmla="*/ 102 w 127"/>
              <a:gd name="T37" fmla="*/ 122 h 138"/>
              <a:gd name="T38" fmla="*/ 28 w 127"/>
              <a:gd name="T39" fmla="*/ 59 h 138"/>
              <a:gd name="T40" fmla="*/ 50 w 127"/>
              <a:gd name="T41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7" h="138">
                <a:moveTo>
                  <a:pt x="50" y="0"/>
                </a:moveTo>
                <a:cubicBezTo>
                  <a:pt x="30" y="7"/>
                  <a:pt x="14" y="21"/>
                  <a:pt x="6" y="39"/>
                </a:cubicBezTo>
                <a:cubicBezTo>
                  <a:pt x="6" y="39"/>
                  <a:pt x="6" y="39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2" y="50"/>
                  <a:pt x="0" y="63"/>
                  <a:pt x="1" y="75"/>
                </a:cubicBezTo>
                <a:cubicBezTo>
                  <a:pt x="1" y="75"/>
                  <a:pt x="1" y="75"/>
                  <a:pt x="1" y="75"/>
                </a:cubicBezTo>
                <a:cubicBezTo>
                  <a:pt x="1" y="76"/>
                  <a:pt x="1" y="76"/>
                  <a:pt x="1" y="76"/>
                </a:cubicBezTo>
                <a:cubicBezTo>
                  <a:pt x="1" y="76"/>
                  <a:pt x="1" y="76"/>
                  <a:pt x="1" y="77"/>
                </a:cubicBezTo>
                <a:cubicBezTo>
                  <a:pt x="1" y="77"/>
                  <a:pt x="1" y="77"/>
                  <a:pt x="1" y="77"/>
                </a:cubicBezTo>
                <a:cubicBezTo>
                  <a:pt x="6" y="112"/>
                  <a:pt x="38" y="138"/>
                  <a:pt x="75" y="138"/>
                </a:cubicBezTo>
                <a:cubicBezTo>
                  <a:pt x="75" y="138"/>
                  <a:pt x="75" y="138"/>
                  <a:pt x="75" y="138"/>
                </a:cubicBezTo>
                <a:cubicBezTo>
                  <a:pt x="75" y="138"/>
                  <a:pt x="75" y="138"/>
                  <a:pt x="75" y="138"/>
                </a:cubicBezTo>
                <a:cubicBezTo>
                  <a:pt x="75" y="138"/>
                  <a:pt x="75" y="138"/>
                  <a:pt x="75" y="138"/>
                </a:cubicBezTo>
                <a:cubicBezTo>
                  <a:pt x="78" y="138"/>
                  <a:pt x="81" y="138"/>
                  <a:pt x="83" y="138"/>
                </a:cubicBezTo>
                <a:cubicBezTo>
                  <a:pt x="83" y="138"/>
                  <a:pt x="83" y="138"/>
                  <a:pt x="83" y="138"/>
                </a:cubicBezTo>
                <a:cubicBezTo>
                  <a:pt x="83" y="138"/>
                  <a:pt x="83" y="138"/>
                  <a:pt x="84" y="138"/>
                </a:cubicBezTo>
                <a:cubicBezTo>
                  <a:pt x="101" y="136"/>
                  <a:pt x="116" y="129"/>
                  <a:pt x="127" y="118"/>
                </a:cubicBezTo>
                <a:cubicBezTo>
                  <a:pt x="122" y="120"/>
                  <a:pt x="116" y="121"/>
                  <a:pt x="110" y="122"/>
                </a:cubicBezTo>
                <a:cubicBezTo>
                  <a:pt x="108" y="122"/>
                  <a:pt x="105" y="122"/>
                  <a:pt x="102" y="122"/>
                </a:cubicBezTo>
                <a:cubicBezTo>
                  <a:pt x="65" y="122"/>
                  <a:pt x="33" y="95"/>
                  <a:pt x="28" y="59"/>
                </a:cubicBezTo>
                <a:cubicBezTo>
                  <a:pt x="26" y="36"/>
                  <a:pt x="34" y="15"/>
                  <a:pt x="50" y="0"/>
                </a:cubicBezTo>
              </a:path>
            </a:pathLst>
          </a:cu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z="1350" strike="noStrike" noProof="1"/>
          </a:p>
        </p:txBody>
      </p:sp>
      <p:sp>
        <p:nvSpPr>
          <p:cNvPr id="42" name="Freeform 19"/>
          <p:cNvSpPr>
            <a:spLocks noEditPoints="1"/>
          </p:cNvSpPr>
          <p:nvPr/>
        </p:nvSpPr>
        <p:spPr bwMode="auto">
          <a:xfrm rot="3086398">
            <a:off x="7425531" y="1080294"/>
            <a:ext cx="541338" cy="501650"/>
          </a:xfrm>
          <a:custGeom>
            <a:avLst/>
            <a:gdLst>
              <a:gd name="T0" fmla="*/ 109 w 219"/>
              <a:gd name="T1" fmla="*/ 199 h 199"/>
              <a:gd name="T2" fmla="*/ 109 w 219"/>
              <a:gd name="T3" fmla="*/ 199 h 199"/>
              <a:gd name="T4" fmla="*/ 109 w 219"/>
              <a:gd name="T5" fmla="*/ 199 h 199"/>
              <a:gd name="T6" fmla="*/ 109 w 219"/>
              <a:gd name="T7" fmla="*/ 199 h 199"/>
              <a:gd name="T8" fmla="*/ 109 w 219"/>
              <a:gd name="T9" fmla="*/ 0 h 199"/>
              <a:gd name="T10" fmla="*/ 98 w 219"/>
              <a:gd name="T11" fmla="*/ 1 h 199"/>
              <a:gd name="T12" fmla="*/ 6 w 219"/>
              <a:gd name="T13" fmla="*/ 111 h 199"/>
              <a:gd name="T14" fmla="*/ 6 w 219"/>
              <a:gd name="T15" fmla="*/ 111 h 199"/>
              <a:gd name="T16" fmla="*/ 6 w 219"/>
              <a:gd name="T17" fmla="*/ 111 h 199"/>
              <a:gd name="T18" fmla="*/ 75 w 219"/>
              <a:gd name="T19" fmla="*/ 6 h 199"/>
              <a:gd name="T20" fmla="*/ 44 w 219"/>
              <a:gd name="T21" fmla="*/ 88 h 199"/>
              <a:gd name="T22" fmla="*/ 147 w 219"/>
              <a:gd name="T23" fmla="*/ 176 h 199"/>
              <a:gd name="T24" fmla="*/ 159 w 219"/>
              <a:gd name="T25" fmla="*/ 176 h 199"/>
              <a:gd name="T26" fmla="*/ 182 w 219"/>
              <a:gd name="T27" fmla="*/ 170 h 199"/>
              <a:gd name="T28" fmla="*/ 182 w 219"/>
              <a:gd name="T29" fmla="*/ 170 h 199"/>
              <a:gd name="T30" fmla="*/ 182 w 219"/>
              <a:gd name="T31" fmla="*/ 170 h 199"/>
              <a:gd name="T32" fmla="*/ 121 w 219"/>
              <a:gd name="T33" fmla="*/ 198 h 199"/>
              <a:gd name="T34" fmla="*/ 109 w 219"/>
              <a:gd name="T35" fmla="*/ 199 h 199"/>
              <a:gd name="T36" fmla="*/ 121 w 219"/>
              <a:gd name="T37" fmla="*/ 198 h 199"/>
              <a:gd name="T38" fmla="*/ 213 w 219"/>
              <a:gd name="T39" fmla="*/ 88 h 199"/>
              <a:gd name="T40" fmla="*/ 109 w 219"/>
              <a:gd name="T41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9" h="199">
                <a:moveTo>
                  <a:pt x="109" y="199"/>
                </a:moveTo>
                <a:cubicBezTo>
                  <a:pt x="109" y="199"/>
                  <a:pt x="109" y="199"/>
                  <a:pt x="109" y="19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09" y="199"/>
                  <a:pt x="109" y="199"/>
                  <a:pt x="109" y="199"/>
                </a:cubicBezTo>
                <a:moveTo>
                  <a:pt x="109" y="0"/>
                </a:moveTo>
                <a:cubicBezTo>
                  <a:pt x="106" y="0"/>
                  <a:pt x="102" y="0"/>
                  <a:pt x="98" y="1"/>
                </a:cubicBezTo>
                <a:cubicBezTo>
                  <a:pt x="41" y="7"/>
                  <a:pt x="0" y="56"/>
                  <a:pt x="6" y="111"/>
                </a:cubicBezTo>
                <a:cubicBezTo>
                  <a:pt x="6" y="111"/>
                  <a:pt x="6" y="111"/>
                  <a:pt x="6" y="111"/>
                </a:cubicBezTo>
                <a:cubicBezTo>
                  <a:pt x="6" y="111"/>
                  <a:pt x="6" y="111"/>
                  <a:pt x="6" y="111"/>
                </a:cubicBezTo>
                <a:cubicBezTo>
                  <a:pt x="1" y="64"/>
                  <a:pt x="30" y="21"/>
                  <a:pt x="75" y="6"/>
                </a:cubicBezTo>
                <a:cubicBezTo>
                  <a:pt x="53" y="26"/>
                  <a:pt x="40" y="56"/>
                  <a:pt x="44" y="88"/>
                </a:cubicBezTo>
                <a:cubicBezTo>
                  <a:pt x="50" y="139"/>
                  <a:pt x="95" y="176"/>
                  <a:pt x="147" y="176"/>
                </a:cubicBezTo>
                <a:cubicBezTo>
                  <a:pt x="151" y="176"/>
                  <a:pt x="155" y="176"/>
                  <a:pt x="159" y="176"/>
                </a:cubicBezTo>
                <a:cubicBezTo>
                  <a:pt x="167" y="175"/>
                  <a:pt x="175" y="173"/>
                  <a:pt x="182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66" y="185"/>
                  <a:pt x="145" y="196"/>
                  <a:pt x="121" y="198"/>
                </a:cubicBezTo>
                <a:cubicBezTo>
                  <a:pt x="117" y="199"/>
                  <a:pt x="113" y="199"/>
                  <a:pt x="109" y="199"/>
                </a:cubicBezTo>
                <a:cubicBezTo>
                  <a:pt x="113" y="199"/>
                  <a:pt x="117" y="199"/>
                  <a:pt x="121" y="198"/>
                </a:cubicBezTo>
                <a:cubicBezTo>
                  <a:pt x="178" y="192"/>
                  <a:pt x="219" y="143"/>
                  <a:pt x="213" y="88"/>
                </a:cubicBezTo>
                <a:cubicBezTo>
                  <a:pt x="207" y="37"/>
                  <a:pt x="162" y="0"/>
                  <a:pt x="109" y="0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z="1350" strike="noStrike" noProof="1"/>
          </a:p>
        </p:txBody>
      </p:sp>
      <p:sp>
        <p:nvSpPr>
          <p:cNvPr id="43" name="Freeform 20"/>
          <p:cNvSpPr/>
          <p:nvPr/>
        </p:nvSpPr>
        <p:spPr bwMode="auto">
          <a:xfrm rot="3086398">
            <a:off x="7439819" y="1059656"/>
            <a:ext cx="446088" cy="485775"/>
          </a:xfrm>
          <a:custGeom>
            <a:avLst/>
            <a:gdLst>
              <a:gd name="T0" fmla="*/ 74 w 181"/>
              <a:gd name="T1" fmla="*/ 0 h 193"/>
              <a:gd name="T2" fmla="*/ 5 w 181"/>
              <a:gd name="T3" fmla="*/ 105 h 193"/>
              <a:gd name="T4" fmla="*/ 5 w 181"/>
              <a:gd name="T5" fmla="*/ 105 h 193"/>
              <a:gd name="T6" fmla="*/ 108 w 181"/>
              <a:gd name="T7" fmla="*/ 193 h 193"/>
              <a:gd name="T8" fmla="*/ 108 w 181"/>
              <a:gd name="T9" fmla="*/ 193 h 193"/>
              <a:gd name="T10" fmla="*/ 108 w 181"/>
              <a:gd name="T11" fmla="*/ 193 h 193"/>
              <a:gd name="T12" fmla="*/ 108 w 181"/>
              <a:gd name="T13" fmla="*/ 193 h 193"/>
              <a:gd name="T14" fmla="*/ 120 w 181"/>
              <a:gd name="T15" fmla="*/ 192 h 193"/>
              <a:gd name="T16" fmla="*/ 181 w 181"/>
              <a:gd name="T17" fmla="*/ 164 h 193"/>
              <a:gd name="T18" fmla="*/ 158 w 181"/>
              <a:gd name="T19" fmla="*/ 170 h 193"/>
              <a:gd name="T20" fmla="*/ 146 w 181"/>
              <a:gd name="T21" fmla="*/ 170 h 193"/>
              <a:gd name="T22" fmla="*/ 43 w 181"/>
              <a:gd name="T23" fmla="*/ 82 h 193"/>
              <a:gd name="T24" fmla="*/ 74 w 181"/>
              <a:gd name="T25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1" h="193">
                <a:moveTo>
                  <a:pt x="74" y="0"/>
                </a:moveTo>
                <a:cubicBezTo>
                  <a:pt x="29" y="15"/>
                  <a:pt x="0" y="58"/>
                  <a:pt x="5" y="105"/>
                </a:cubicBezTo>
                <a:cubicBezTo>
                  <a:pt x="5" y="105"/>
                  <a:pt x="5" y="105"/>
                  <a:pt x="5" y="105"/>
                </a:cubicBezTo>
                <a:cubicBezTo>
                  <a:pt x="12" y="156"/>
                  <a:pt x="57" y="193"/>
                  <a:pt x="108" y="193"/>
                </a:cubicBezTo>
                <a:cubicBezTo>
                  <a:pt x="108" y="193"/>
                  <a:pt x="108" y="193"/>
                  <a:pt x="108" y="193"/>
                </a:cubicBezTo>
                <a:cubicBezTo>
                  <a:pt x="108" y="193"/>
                  <a:pt x="108" y="193"/>
                  <a:pt x="108" y="193"/>
                </a:cubicBezTo>
                <a:cubicBezTo>
                  <a:pt x="108" y="193"/>
                  <a:pt x="108" y="193"/>
                  <a:pt x="108" y="193"/>
                </a:cubicBezTo>
                <a:cubicBezTo>
                  <a:pt x="112" y="193"/>
                  <a:pt x="116" y="193"/>
                  <a:pt x="120" y="192"/>
                </a:cubicBezTo>
                <a:cubicBezTo>
                  <a:pt x="144" y="190"/>
                  <a:pt x="165" y="179"/>
                  <a:pt x="181" y="164"/>
                </a:cubicBezTo>
                <a:cubicBezTo>
                  <a:pt x="174" y="167"/>
                  <a:pt x="166" y="169"/>
                  <a:pt x="158" y="170"/>
                </a:cubicBezTo>
                <a:cubicBezTo>
                  <a:pt x="154" y="170"/>
                  <a:pt x="150" y="170"/>
                  <a:pt x="146" y="170"/>
                </a:cubicBezTo>
                <a:cubicBezTo>
                  <a:pt x="94" y="170"/>
                  <a:pt x="49" y="133"/>
                  <a:pt x="43" y="82"/>
                </a:cubicBezTo>
                <a:cubicBezTo>
                  <a:pt x="39" y="50"/>
                  <a:pt x="52" y="20"/>
                  <a:pt x="74" y="0"/>
                </a:cubicBezTo>
              </a:path>
            </a:pathLst>
          </a:cu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z="1350" strike="noStrike" noProof="1"/>
          </a:p>
        </p:txBody>
      </p:sp>
      <p:sp>
        <p:nvSpPr>
          <p:cNvPr id="44" name="Freeform 21"/>
          <p:cNvSpPr>
            <a:spLocks noEditPoints="1"/>
          </p:cNvSpPr>
          <p:nvPr/>
        </p:nvSpPr>
        <p:spPr bwMode="auto">
          <a:xfrm rot="3086398">
            <a:off x="8061325" y="2154238"/>
            <a:ext cx="301625" cy="285750"/>
          </a:xfrm>
          <a:custGeom>
            <a:avLst/>
            <a:gdLst>
              <a:gd name="T0" fmla="*/ 59 w 123"/>
              <a:gd name="T1" fmla="*/ 114 h 114"/>
              <a:gd name="T2" fmla="*/ 60 w 123"/>
              <a:gd name="T3" fmla="*/ 114 h 114"/>
              <a:gd name="T4" fmla="*/ 60 w 123"/>
              <a:gd name="T5" fmla="*/ 114 h 114"/>
              <a:gd name="T6" fmla="*/ 59 w 123"/>
              <a:gd name="T7" fmla="*/ 114 h 114"/>
              <a:gd name="T8" fmla="*/ 0 w 123"/>
              <a:gd name="T9" fmla="*/ 64 h 114"/>
              <a:gd name="T10" fmla="*/ 0 w 123"/>
              <a:gd name="T11" fmla="*/ 65 h 114"/>
              <a:gd name="T12" fmla="*/ 0 w 123"/>
              <a:gd name="T13" fmla="*/ 64 h 114"/>
              <a:gd name="T14" fmla="*/ 2 w 123"/>
              <a:gd name="T15" fmla="*/ 41 h 114"/>
              <a:gd name="T16" fmla="*/ 2 w 123"/>
              <a:gd name="T17" fmla="*/ 41 h 114"/>
              <a:gd name="T18" fmla="*/ 2 w 123"/>
              <a:gd name="T19" fmla="*/ 41 h 114"/>
              <a:gd name="T20" fmla="*/ 32 w 123"/>
              <a:gd name="T21" fmla="*/ 6 h 114"/>
              <a:gd name="T22" fmla="*/ 2 w 123"/>
              <a:gd name="T23" fmla="*/ 41 h 114"/>
              <a:gd name="T24" fmla="*/ 32 w 123"/>
              <a:gd name="T25" fmla="*/ 6 h 114"/>
              <a:gd name="T26" fmla="*/ 60 w 123"/>
              <a:gd name="T27" fmla="*/ 0 h 114"/>
              <a:gd name="T28" fmla="*/ 53 w 123"/>
              <a:gd name="T29" fmla="*/ 0 h 114"/>
              <a:gd name="T30" fmla="*/ 39 w 123"/>
              <a:gd name="T31" fmla="*/ 3 h 114"/>
              <a:gd name="T32" fmla="*/ 22 w 123"/>
              <a:gd name="T33" fmla="*/ 50 h 114"/>
              <a:gd name="T34" fmla="*/ 81 w 123"/>
              <a:gd name="T35" fmla="*/ 101 h 114"/>
              <a:gd name="T36" fmla="*/ 88 w 123"/>
              <a:gd name="T37" fmla="*/ 101 h 114"/>
              <a:gd name="T38" fmla="*/ 102 w 123"/>
              <a:gd name="T39" fmla="*/ 98 h 114"/>
              <a:gd name="T40" fmla="*/ 102 w 123"/>
              <a:gd name="T41" fmla="*/ 98 h 114"/>
              <a:gd name="T42" fmla="*/ 102 w 123"/>
              <a:gd name="T43" fmla="*/ 98 h 114"/>
              <a:gd name="T44" fmla="*/ 66 w 123"/>
              <a:gd name="T45" fmla="*/ 114 h 114"/>
              <a:gd name="T46" fmla="*/ 60 w 123"/>
              <a:gd name="T47" fmla="*/ 114 h 114"/>
              <a:gd name="T48" fmla="*/ 66 w 123"/>
              <a:gd name="T49" fmla="*/ 114 h 114"/>
              <a:gd name="T50" fmla="*/ 119 w 123"/>
              <a:gd name="T51" fmla="*/ 51 h 114"/>
              <a:gd name="T52" fmla="*/ 60 w 123"/>
              <a:gd name="T5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3" h="114">
                <a:moveTo>
                  <a:pt x="59" y="114"/>
                </a:moveTo>
                <a:cubicBezTo>
                  <a:pt x="60" y="114"/>
                  <a:pt x="60" y="114"/>
                  <a:pt x="60" y="114"/>
                </a:cubicBezTo>
                <a:cubicBezTo>
                  <a:pt x="60" y="114"/>
                  <a:pt x="60" y="114"/>
                  <a:pt x="60" y="114"/>
                </a:cubicBezTo>
                <a:cubicBezTo>
                  <a:pt x="60" y="114"/>
                  <a:pt x="60" y="114"/>
                  <a:pt x="59" y="114"/>
                </a:cubicBezTo>
                <a:moveTo>
                  <a:pt x="0" y="64"/>
                </a:moveTo>
                <a:cubicBezTo>
                  <a:pt x="0" y="64"/>
                  <a:pt x="0" y="65"/>
                  <a:pt x="0" y="65"/>
                </a:cubicBezTo>
                <a:cubicBezTo>
                  <a:pt x="0" y="65"/>
                  <a:pt x="0" y="64"/>
                  <a:pt x="0" y="64"/>
                </a:cubicBezTo>
                <a:moveTo>
                  <a:pt x="2" y="41"/>
                </a:moveTo>
                <a:cubicBezTo>
                  <a:pt x="2" y="41"/>
                  <a:pt x="2" y="41"/>
                  <a:pt x="2" y="41"/>
                </a:cubicBezTo>
                <a:cubicBezTo>
                  <a:pt x="2" y="41"/>
                  <a:pt x="2" y="41"/>
                  <a:pt x="2" y="41"/>
                </a:cubicBezTo>
                <a:moveTo>
                  <a:pt x="32" y="6"/>
                </a:moveTo>
                <a:cubicBezTo>
                  <a:pt x="18" y="13"/>
                  <a:pt x="7" y="26"/>
                  <a:pt x="2" y="41"/>
                </a:cubicBezTo>
                <a:cubicBezTo>
                  <a:pt x="7" y="26"/>
                  <a:pt x="18" y="13"/>
                  <a:pt x="32" y="6"/>
                </a:cubicBezTo>
                <a:moveTo>
                  <a:pt x="60" y="0"/>
                </a:moveTo>
                <a:cubicBezTo>
                  <a:pt x="57" y="0"/>
                  <a:pt x="55" y="0"/>
                  <a:pt x="53" y="0"/>
                </a:cubicBezTo>
                <a:cubicBezTo>
                  <a:pt x="48" y="1"/>
                  <a:pt x="44" y="2"/>
                  <a:pt x="39" y="3"/>
                </a:cubicBezTo>
                <a:cubicBezTo>
                  <a:pt x="27" y="15"/>
                  <a:pt x="20" y="32"/>
                  <a:pt x="22" y="50"/>
                </a:cubicBezTo>
                <a:cubicBezTo>
                  <a:pt x="25" y="80"/>
                  <a:pt x="51" y="101"/>
                  <a:pt x="81" y="101"/>
                </a:cubicBezTo>
                <a:cubicBezTo>
                  <a:pt x="84" y="101"/>
                  <a:pt x="86" y="101"/>
                  <a:pt x="88" y="101"/>
                </a:cubicBezTo>
                <a:cubicBezTo>
                  <a:pt x="93" y="100"/>
                  <a:pt x="97" y="99"/>
                  <a:pt x="102" y="98"/>
                </a:cubicBezTo>
                <a:cubicBezTo>
                  <a:pt x="102" y="98"/>
                  <a:pt x="102" y="98"/>
                  <a:pt x="102" y="98"/>
                </a:cubicBezTo>
                <a:cubicBezTo>
                  <a:pt x="102" y="98"/>
                  <a:pt x="102" y="98"/>
                  <a:pt x="102" y="98"/>
                </a:cubicBezTo>
                <a:cubicBezTo>
                  <a:pt x="92" y="107"/>
                  <a:pt x="80" y="112"/>
                  <a:pt x="66" y="114"/>
                </a:cubicBezTo>
                <a:cubicBezTo>
                  <a:pt x="64" y="114"/>
                  <a:pt x="62" y="114"/>
                  <a:pt x="60" y="114"/>
                </a:cubicBezTo>
                <a:cubicBezTo>
                  <a:pt x="62" y="114"/>
                  <a:pt x="64" y="114"/>
                  <a:pt x="66" y="114"/>
                </a:cubicBezTo>
                <a:cubicBezTo>
                  <a:pt x="99" y="110"/>
                  <a:pt x="123" y="82"/>
                  <a:pt x="119" y="51"/>
                </a:cubicBezTo>
                <a:cubicBezTo>
                  <a:pt x="115" y="21"/>
                  <a:pt x="90" y="0"/>
                  <a:pt x="60" y="0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z="1350" strike="noStrike" noProof="1"/>
          </a:p>
        </p:txBody>
      </p:sp>
      <p:sp>
        <p:nvSpPr>
          <p:cNvPr id="45" name="Freeform 22"/>
          <p:cNvSpPr/>
          <p:nvPr/>
        </p:nvSpPr>
        <p:spPr bwMode="auto">
          <a:xfrm rot="3086398">
            <a:off x="8065294" y="2139156"/>
            <a:ext cx="255588" cy="279400"/>
          </a:xfrm>
          <a:custGeom>
            <a:avLst/>
            <a:gdLst>
              <a:gd name="T0" fmla="*/ 40 w 103"/>
              <a:gd name="T1" fmla="*/ 0 h 111"/>
              <a:gd name="T2" fmla="*/ 33 w 103"/>
              <a:gd name="T3" fmla="*/ 3 h 111"/>
              <a:gd name="T4" fmla="*/ 3 w 103"/>
              <a:gd name="T5" fmla="*/ 38 h 111"/>
              <a:gd name="T6" fmla="*/ 3 w 103"/>
              <a:gd name="T7" fmla="*/ 38 h 111"/>
              <a:gd name="T8" fmla="*/ 3 w 103"/>
              <a:gd name="T9" fmla="*/ 38 h 111"/>
              <a:gd name="T10" fmla="*/ 1 w 103"/>
              <a:gd name="T11" fmla="*/ 61 h 111"/>
              <a:gd name="T12" fmla="*/ 1 w 103"/>
              <a:gd name="T13" fmla="*/ 61 h 111"/>
              <a:gd name="T14" fmla="*/ 1 w 103"/>
              <a:gd name="T15" fmla="*/ 61 h 111"/>
              <a:gd name="T16" fmla="*/ 1 w 103"/>
              <a:gd name="T17" fmla="*/ 61 h 111"/>
              <a:gd name="T18" fmla="*/ 1 w 103"/>
              <a:gd name="T19" fmla="*/ 62 h 111"/>
              <a:gd name="T20" fmla="*/ 60 w 103"/>
              <a:gd name="T21" fmla="*/ 111 h 111"/>
              <a:gd name="T22" fmla="*/ 61 w 103"/>
              <a:gd name="T23" fmla="*/ 111 h 111"/>
              <a:gd name="T24" fmla="*/ 61 w 103"/>
              <a:gd name="T25" fmla="*/ 111 h 111"/>
              <a:gd name="T26" fmla="*/ 61 w 103"/>
              <a:gd name="T27" fmla="*/ 111 h 111"/>
              <a:gd name="T28" fmla="*/ 67 w 103"/>
              <a:gd name="T29" fmla="*/ 111 h 111"/>
              <a:gd name="T30" fmla="*/ 103 w 103"/>
              <a:gd name="T31" fmla="*/ 95 h 111"/>
              <a:gd name="T32" fmla="*/ 89 w 103"/>
              <a:gd name="T33" fmla="*/ 98 h 111"/>
              <a:gd name="T34" fmla="*/ 82 w 103"/>
              <a:gd name="T35" fmla="*/ 98 h 111"/>
              <a:gd name="T36" fmla="*/ 23 w 103"/>
              <a:gd name="T37" fmla="*/ 47 h 111"/>
              <a:gd name="T38" fmla="*/ 40 w 103"/>
              <a:gd name="T39" fmla="*/ 0 h 111"/>
              <a:gd name="T40" fmla="*/ 40 w 103"/>
              <a:gd name="T41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3" h="111">
                <a:moveTo>
                  <a:pt x="40" y="0"/>
                </a:moveTo>
                <a:cubicBezTo>
                  <a:pt x="38" y="1"/>
                  <a:pt x="36" y="2"/>
                  <a:pt x="33" y="3"/>
                </a:cubicBezTo>
                <a:cubicBezTo>
                  <a:pt x="19" y="10"/>
                  <a:pt x="8" y="23"/>
                  <a:pt x="3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45"/>
                  <a:pt x="0" y="53"/>
                  <a:pt x="1" y="61"/>
                </a:cubicBezTo>
                <a:cubicBezTo>
                  <a:pt x="1" y="61"/>
                  <a:pt x="1" y="61"/>
                  <a:pt x="1" y="61"/>
                </a:cubicBezTo>
                <a:cubicBezTo>
                  <a:pt x="1" y="61"/>
                  <a:pt x="1" y="61"/>
                  <a:pt x="1" y="61"/>
                </a:cubicBezTo>
                <a:cubicBezTo>
                  <a:pt x="1" y="61"/>
                  <a:pt x="1" y="61"/>
                  <a:pt x="1" y="61"/>
                </a:cubicBezTo>
                <a:cubicBezTo>
                  <a:pt x="1" y="61"/>
                  <a:pt x="1" y="62"/>
                  <a:pt x="1" y="62"/>
                </a:cubicBezTo>
                <a:cubicBezTo>
                  <a:pt x="6" y="90"/>
                  <a:pt x="31" y="111"/>
                  <a:pt x="60" y="111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11"/>
                  <a:pt x="65" y="111"/>
                  <a:pt x="67" y="111"/>
                </a:cubicBezTo>
                <a:cubicBezTo>
                  <a:pt x="81" y="109"/>
                  <a:pt x="93" y="104"/>
                  <a:pt x="103" y="95"/>
                </a:cubicBezTo>
                <a:cubicBezTo>
                  <a:pt x="98" y="96"/>
                  <a:pt x="94" y="97"/>
                  <a:pt x="89" y="98"/>
                </a:cubicBezTo>
                <a:cubicBezTo>
                  <a:pt x="87" y="98"/>
                  <a:pt x="85" y="98"/>
                  <a:pt x="82" y="98"/>
                </a:cubicBezTo>
                <a:cubicBezTo>
                  <a:pt x="52" y="98"/>
                  <a:pt x="26" y="77"/>
                  <a:pt x="23" y="47"/>
                </a:cubicBezTo>
                <a:cubicBezTo>
                  <a:pt x="21" y="29"/>
                  <a:pt x="28" y="12"/>
                  <a:pt x="40" y="0"/>
                </a:cubicBezTo>
                <a:cubicBezTo>
                  <a:pt x="40" y="0"/>
                  <a:pt x="40" y="0"/>
                  <a:pt x="40" y="0"/>
                </a:cubicBezTo>
              </a:path>
            </a:pathLst>
          </a:cu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z="1350" strike="noStrike" noProof="1"/>
          </a:p>
        </p:txBody>
      </p:sp>
      <p:sp>
        <p:nvSpPr>
          <p:cNvPr id="46" name="Freeform 23"/>
          <p:cNvSpPr>
            <a:spLocks noEditPoints="1"/>
          </p:cNvSpPr>
          <p:nvPr/>
        </p:nvSpPr>
        <p:spPr bwMode="auto">
          <a:xfrm rot="3086398">
            <a:off x="8245475" y="149225"/>
            <a:ext cx="271463" cy="290513"/>
          </a:xfrm>
          <a:custGeom>
            <a:avLst/>
            <a:gdLst>
              <a:gd name="T0" fmla="*/ 48 w 110"/>
              <a:gd name="T1" fmla="*/ 115 h 115"/>
              <a:gd name="T2" fmla="*/ 48 w 110"/>
              <a:gd name="T3" fmla="*/ 115 h 115"/>
              <a:gd name="T4" fmla="*/ 48 w 110"/>
              <a:gd name="T5" fmla="*/ 115 h 115"/>
              <a:gd name="T6" fmla="*/ 48 w 110"/>
              <a:gd name="T7" fmla="*/ 115 h 115"/>
              <a:gd name="T8" fmla="*/ 54 w 110"/>
              <a:gd name="T9" fmla="*/ 115 h 115"/>
              <a:gd name="T10" fmla="*/ 54 w 110"/>
              <a:gd name="T11" fmla="*/ 115 h 115"/>
              <a:gd name="T12" fmla="*/ 48 w 110"/>
              <a:gd name="T13" fmla="*/ 115 h 115"/>
              <a:gd name="T14" fmla="*/ 54 w 110"/>
              <a:gd name="T15" fmla="*/ 115 h 115"/>
              <a:gd name="T16" fmla="*/ 54 w 110"/>
              <a:gd name="T17" fmla="*/ 115 h 115"/>
              <a:gd name="T18" fmla="*/ 0 w 110"/>
              <a:gd name="T19" fmla="*/ 23 h 115"/>
              <a:gd name="T20" fmla="*/ 0 w 110"/>
              <a:gd name="T21" fmla="*/ 24 h 115"/>
              <a:gd name="T22" fmla="*/ 0 w 110"/>
              <a:gd name="T23" fmla="*/ 23 h 115"/>
              <a:gd name="T24" fmla="*/ 48 w 110"/>
              <a:gd name="T25" fmla="*/ 0 h 115"/>
              <a:gd name="T26" fmla="*/ 41 w 110"/>
              <a:gd name="T27" fmla="*/ 1 h 115"/>
              <a:gd name="T28" fmla="*/ 0 w 110"/>
              <a:gd name="T29" fmla="*/ 23 h 115"/>
              <a:gd name="T30" fmla="*/ 27 w 110"/>
              <a:gd name="T31" fmla="*/ 4 h 115"/>
              <a:gd name="T32" fmla="*/ 10 w 110"/>
              <a:gd name="T33" fmla="*/ 51 h 115"/>
              <a:gd name="T34" fmla="*/ 69 w 110"/>
              <a:gd name="T35" fmla="*/ 102 h 115"/>
              <a:gd name="T36" fmla="*/ 76 w 110"/>
              <a:gd name="T37" fmla="*/ 102 h 115"/>
              <a:gd name="T38" fmla="*/ 90 w 110"/>
              <a:gd name="T39" fmla="*/ 99 h 115"/>
              <a:gd name="T40" fmla="*/ 90 w 110"/>
              <a:gd name="T41" fmla="*/ 99 h 115"/>
              <a:gd name="T42" fmla="*/ 90 w 110"/>
              <a:gd name="T43" fmla="*/ 99 h 115"/>
              <a:gd name="T44" fmla="*/ 72 w 110"/>
              <a:gd name="T45" fmla="*/ 110 h 115"/>
              <a:gd name="T46" fmla="*/ 107 w 110"/>
              <a:gd name="T47" fmla="*/ 51 h 115"/>
              <a:gd name="T48" fmla="*/ 48 w 110"/>
              <a:gd name="T49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0" h="115">
                <a:moveTo>
                  <a:pt x="48" y="115"/>
                </a:moveTo>
                <a:cubicBezTo>
                  <a:pt x="48" y="115"/>
                  <a:pt x="48" y="115"/>
                  <a:pt x="48" y="115"/>
                </a:cubicBezTo>
                <a:cubicBezTo>
                  <a:pt x="48" y="115"/>
                  <a:pt x="48" y="115"/>
                  <a:pt x="48" y="115"/>
                </a:cubicBezTo>
                <a:cubicBezTo>
                  <a:pt x="48" y="115"/>
                  <a:pt x="48" y="115"/>
                  <a:pt x="48" y="115"/>
                </a:cubicBezTo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2" y="115"/>
                  <a:pt x="50" y="115"/>
                  <a:pt x="48" y="115"/>
                </a:cubicBezTo>
                <a:cubicBezTo>
                  <a:pt x="50" y="115"/>
                  <a:pt x="52" y="115"/>
                  <a:pt x="54" y="115"/>
                </a:cubicBezTo>
                <a:cubicBezTo>
                  <a:pt x="54" y="115"/>
                  <a:pt x="54" y="115"/>
                  <a:pt x="54" y="115"/>
                </a:cubicBezTo>
                <a:moveTo>
                  <a:pt x="0" y="23"/>
                </a:moveTo>
                <a:cubicBezTo>
                  <a:pt x="0" y="23"/>
                  <a:pt x="0" y="23"/>
                  <a:pt x="0" y="24"/>
                </a:cubicBezTo>
                <a:cubicBezTo>
                  <a:pt x="0" y="23"/>
                  <a:pt x="0" y="23"/>
                  <a:pt x="0" y="23"/>
                </a:cubicBezTo>
                <a:moveTo>
                  <a:pt x="48" y="0"/>
                </a:moveTo>
                <a:cubicBezTo>
                  <a:pt x="45" y="0"/>
                  <a:pt x="43" y="0"/>
                  <a:pt x="41" y="1"/>
                </a:cubicBezTo>
                <a:cubicBezTo>
                  <a:pt x="24" y="3"/>
                  <a:pt x="9" y="11"/>
                  <a:pt x="0" y="23"/>
                </a:cubicBezTo>
                <a:cubicBezTo>
                  <a:pt x="7" y="15"/>
                  <a:pt x="16" y="8"/>
                  <a:pt x="27" y="4"/>
                </a:cubicBezTo>
                <a:cubicBezTo>
                  <a:pt x="15" y="16"/>
                  <a:pt x="8" y="33"/>
                  <a:pt x="10" y="51"/>
                </a:cubicBezTo>
                <a:cubicBezTo>
                  <a:pt x="14" y="80"/>
                  <a:pt x="39" y="102"/>
                  <a:pt x="69" y="102"/>
                </a:cubicBezTo>
                <a:cubicBezTo>
                  <a:pt x="72" y="102"/>
                  <a:pt x="74" y="102"/>
                  <a:pt x="76" y="102"/>
                </a:cubicBezTo>
                <a:cubicBezTo>
                  <a:pt x="81" y="101"/>
                  <a:pt x="85" y="100"/>
                  <a:pt x="90" y="99"/>
                </a:cubicBezTo>
                <a:cubicBezTo>
                  <a:pt x="90" y="99"/>
                  <a:pt x="90" y="99"/>
                  <a:pt x="90" y="99"/>
                </a:cubicBezTo>
                <a:cubicBezTo>
                  <a:pt x="90" y="99"/>
                  <a:pt x="90" y="99"/>
                  <a:pt x="90" y="99"/>
                </a:cubicBezTo>
                <a:cubicBezTo>
                  <a:pt x="85" y="103"/>
                  <a:pt x="79" y="107"/>
                  <a:pt x="72" y="110"/>
                </a:cubicBezTo>
                <a:cubicBezTo>
                  <a:pt x="95" y="100"/>
                  <a:pt x="110" y="77"/>
                  <a:pt x="107" y="51"/>
                </a:cubicBezTo>
                <a:cubicBezTo>
                  <a:pt x="104" y="22"/>
                  <a:pt x="78" y="0"/>
                  <a:pt x="48" y="0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z="1350" strike="noStrike" noProof="1"/>
          </a:p>
        </p:txBody>
      </p:sp>
      <p:sp>
        <p:nvSpPr>
          <p:cNvPr id="47" name="Freeform 24"/>
          <p:cNvSpPr/>
          <p:nvPr/>
        </p:nvSpPr>
        <p:spPr bwMode="auto">
          <a:xfrm rot="3086398">
            <a:off x="8221663" y="127000"/>
            <a:ext cx="255588" cy="277813"/>
          </a:xfrm>
          <a:custGeom>
            <a:avLst/>
            <a:gdLst>
              <a:gd name="T0" fmla="*/ 41 w 104"/>
              <a:gd name="T1" fmla="*/ 0 h 111"/>
              <a:gd name="T2" fmla="*/ 14 w 104"/>
              <a:gd name="T3" fmla="*/ 19 h 111"/>
              <a:gd name="T4" fmla="*/ 14 w 104"/>
              <a:gd name="T5" fmla="*/ 19 h 111"/>
              <a:gd name="T6" fmla="*/ 14 w 104"/>
              <a:gd name="T7" fmla="*/ 20 h 111"/>
              <a:gd name="T8" fmla="*/ 2 w 104"/>
              <a:gd name="T9" fmla="*/ 60 h 111"/>
              <a:gd name="T10" fmla="*/ 2 w 104"/>
              <a:gd name="T11" fmla="*/ 60 h 111"/>
              <a:gd name="T12" fmla="*/ 2 w 104"/>
              <a:gd name="T13" fmla="*/ 60 h 111"/>
              <a:gd name="T14" fmla="*/ 62 w 104"/>
              <a:gd name="T15" fmla="*/ 111 h 111"/>
              <a:gd name="T16" fmla="*/ 62 w 104"/>
              <a:gd name="T17" fmla="*/ 111 h 111"/>
              <a:gd name="T18" fmla="*/ 62 w 104"/>
              <a:gd name="T19" fmla="*/ 111 h 111"/>
              <a:gd name="T20" fmla="*/ 62 w 104"/>
              <a:gd name="T21" fmla="*/ 111 h 111"/>
              <a:gd name="T22" fmla="*/ 68 w 104"/>
              <a:gd name="T23" fmla="*/ 111 h 111"/>
              <a:gd name="T24" fmla="*/ 68 w 104"/>
              <a:gd name="T25" fmla="*/ 111 h 111"/>
              <a:gd name="T26" fmla="*/ 86 w 104"/>
              <a:gd name="T27" fmla="*/ 106 h 111"/>
              <a:gd name="T28" fmla="*/ 104 w 104"/>
              <a:gd name="T29" fmla="*/ 95 h 111"/>
              <a:gd name="T30" fmla="*/ 90 w 104"/>
              <a:gd name="T31" fmla="*/ 98 h 111"/>
              <a:gd name="T32" fmla="*/ 83 w 104"/>
              <a:gd name="T33" fmla="*/ 98 h 111"/>
              <a:gd name="T34" fmla="*/ 24 w 104"/>
              <a:gd name="T35" fmla="*/ 47 h 111"/>
              <a:gd name="T36" fmla="*/ 41 w 104"/>
              <a:gd name="T3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4" h="111">
                <a:moveTo>
                  <a:pt x="41" y="0"/>
                </a:moveTo>
                <a:cubicBezTo>
                  <a:pt x="30" y="4"/>
                  <a:pt x="21" y="11"/>
                  <a:pt x="14" y="19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4" y="19"/>
                  <a:pt x="14" y="20"/>
                </a:cubicBezTo>
                <a:cubicBezTo>
                  <a:pt x="5" y="31"/>
                  <a:pt x="0" y="45"/>
                  <a:pt x="2" y="60"/>
                </a:cubicBezTo>
                <a:cubicBezTo>
                  <a:pt x="2" y="60"/>
                  <a:pt x="2" y="60"/>
                  <a:pt x="2" y="60"/>
                </a:cubicBezTo>
                <a:cubicBezTo>
                  <a:pt x="2" y="60"/>
                  <a:pt x="2" y="60"/>
                  <a:pt x="2" y="60"/>
                </a:cubicBezTo>
                <a:cubicBezTo>
                  <a:pt x="6" y="89"/>
                  <a:pt x="32" y="111"/>
                  <a:pt x="62" y="111"/>
                </a:cubicBezTo>
                <a:cubicBezTo>
                  <a:pt x="62" y="111"/>
                  <a:pt x="62" y="111"/>
                  <a:pt x="62" y="111"/>
                </a:cubicBezTo>
                <a:cubicBezTo>
                  <a:pt x="62" y="111"/>
                  <a:pt x="62" y="111"/>
                  <a:pt x="62" y="111"/>
                </a:cubicBezTo>
                <a:cubicBezTo>
                  <a:pt x="62" y="111"/>
                  <a:pt x="62" y="111"/>
                  <a:pt x="62" y="111"/>
                </a:cubicBezTo>
                <a:cubicBezTo>
                  <a:pt x="64" y="111"/>
                  <a:pt x="66" y="111"/>
                  <a:pt x="68" y="111"/>
                </a:cubicBezTo>
                <a:cubicBezTo>
                  <a:pt x="68" y="111"/>
                  <a:pt x="68" y="111"/>
                  <a:pt x="68" y="111"/>
                </a:cubicBezTo>
                <a:cubicBezTo>
                  <a:pt x="75" y="110"/>
                  <a:pt x="81" y="108"/>
                  <a:pt x="86" y="106"/>
                </a:cubicBezTo>
                <a:cubicBezTo>
                  <a:pt x="93" y="103"/>
                  <a:pt x="99" y="99"/>
                  <a:pt x="104" y="95"/>
                </a:cubicBezTo>
                <a:cubicBezTo>
                  <a:pt x="99" y="96"/>
                  <a:pt x="95" y="97"/>
                  <a:pt x="90" y="98"/>
                </a:cubicBezTo>
                <a:cubicBezTo>
                  <a:pt x="88" y="98"/>
                  <a:pt x="86" y="98"/>
                  <a:pt x="83" y="98"/>
                </a:cubicBezTo>
                <a:cubicBezTo>
                  <a:pt x="53" y="98"/>
                  <a:pt x="28" y="76"/>
                  <a:pt x="24" y="47"/>
                </a:cubicBezTo>
                <a:cubicBezTo>
                  <a:pt x="22" y="29"/>
                  <a:pt x="29" y="12"/>
                  <a:pt x="41" y="0"/>
                </a:cubicBezTo>
              </a:path>
            </a:pathLst>
          </a:cu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/>
            <a:endParaRPr lang="zh-CN" altLang="en-US" sz="1350" strike="noStrike" noProof="1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502444" y="3429000"/>
            <a:ext cx="5104685" cy="656792"/>
          </a:xfrm>
        </p:spPr>
        <p:txBody>
          <a:bodyPr lIns="90000" tIns="46800" rIns="90000" bIns="46800" anchor="b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502444" y="4215157"/>
            <a:ext cx="5104685" cy="1015623"/>
          </a:xfrm>
        </p:spPr>
        <p:txBody>
          <a:bodyPr lIns="90000" tIns="46800" rIns="90000" bIns="46800" anchor="t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56034" y="1484313"/>
            <a:ext cx="3834000" cy="46910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950" y="1484313"/>
            <a:ext cx="3834000" cy="46910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6100" y="334800"/>
            <a:ext cx="7830000" cy="100663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3178" y="1484313"/>
            <a:ext cx="3834000" cy="720000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56034" y="2349500"/>
            <a:ext cx="3834000" cy="382277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62300" y="1484313"/>
            <a:ext cx="3834000" cy="720000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46820" y="2347188"/>
            <a:ext cx="3834001" cy="382508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56100" y="334800"/>
            <a:ext cx="3132000" cy="162000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895144" y="334800"/>
            <a:ext cx="4590000" cy="58320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auto"/>
            <a:endParaRPr lang="zh-CN" altLang="en-US" strike="noStrike" noProof="1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6100" y="2111473"/>
            <a:ext cx="3132000" cy="4053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46932" y="333375"/>
            <a:ext cx="1134000" cy="5832000"/>
          </a:xfrm>
        </p:spPr>
        <p:txBody>
          <a:bodyPr vert="eaVert">
            <a:noAutofit/>
          </a:bodyPr>
          <a:lstStyle>
            <a:lvl1pPr>
              <a:defRPr sz="3600"/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56100" y="334800"/>
            <a:ext cx="6588000" cy="5832000"/>
          </a:xfr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tags" Target="../tags/tag6.xml"/><Relationship Id="rId14" Type="http://schemas.openxmlformats.org/officeDocument/2006/relationships/tags" Target="../tags/tag5.xml"/><Relationship Id="rId13" Type="http://schemas.openxmlformats.org/officeDocument/2006/relationships/tags" Target="../tags/tag4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57225" y="333375"/>
            <a:ext cx="7829550" cy="10080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6800" anchor="b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14"/>
            </p:custDataLst>
          </p:nvPr>
        </p:nvSpPr>
        <p:spPr>
          <a:xfrm>
            <a:off x="657225" y="1484313"/>
            <a:ext cx="7829550" cy="468947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 indent="-17145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171450"/>
            <a:r>
              <a:rPr lang="zh-CN" altLang="en-US" dirty="0"/>
              <a:t>第二级</a:t>
            </a:r>
            <a:endParaRPr lang="zh-CN" altLang="en-US" dirty="0"/>
          </a:p>
          <a:p>
            <a:pPr lvl="2" indent="-171450"/>
            <a:r>
              <a:rPr lang="zh-CN" altLang="en-US" dirty="0"/>
              <a:t>第三级</a:t>
            </a:r>
            <a:endParaRPr lang="zh-CN" altLang="en-US" dirty="0"/>
          </a:p>
          <a:p>
            <a:pPr lvl="3" indent="-171450"/>
            <a:r>
              <a:rPr lang="zh-CN" altLang="en-US" dirty="0"/>
              <a:t>第四级</a:t>
            </a:r>
            <a:endParaRPr lang="zh-CN" altLang="en-US" dirty="0"/>
          </a:p>
          <a:p>
            <a:pPr lvl="4" indent="-17145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7" name="KSO_TEMPLATE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audio" Target="../media/audio1.wav"/><Relationship Id="rId2" Type="http://schemas.openxmlformats.org/officeDocument/2006/relationships/tags" Target="../tags/tag19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3" Type="http://schemas.openxmlformats.org/officeDocument/2006/relationships/image" Target="../media/image3.jpeg"/><Relationship Id="rId2" Type="http://schemas.openxmlformats.org/officeDocument/2006/relationships/tags" Target="../tags/tag8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2052" descr="壁纸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36962" y="-1179512"/>
            <a:ext cx="15240000" cy="8572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标题 2049"/>
          <p:cNvSpPr>
            <a:spLocks noGrp="1"/>
          </p:cNvSpPr>
          <p:nvPr>
            <p:ph type="title"/>
          </p:nvPr>
        </p:nvSpPr>
        <p:spPr>
          <a:xfrm>
            <a:off x="-80962" y="1027113"/>
            <a:ext cx="9577387" cy="1470025"/>
          </a:xfrm>
        </p:spPr>
        <p:txBody>
          <a:bodyPr vert="horz" lIns="91440" tIns="45720" rIns="91440" bIns="46800" anchor="ctr"/>
          <a:p>
            <a:pPr defTabSz="914400"/>
            <a:r>
              <a:rPr lang="en-US" altLang="zh-CN" sz="6000" b="1">
                <a:solidFill>
                  <a:srgbClr val="00CC00"/>
                </a:solidFill>
                <a:latin typeface="华文行楷" panose="02010800040101010101" charset="-122"/>
                <a:ea typeface="华文行楷" panose="02010800040101010101" charset="-122"/>
              </a:rPr>
              <a:t>1999</a:t>
            </a:r>
            <a:r>
              <a:rPr lang="zh-CN" altLang="en-US" sz="6000" b="1" dirty="0">
                <a:solidFill>
                  <a:srgbClr val="00CC00"/>
                </a:solidFill>
                <a:latin typeface="华文行楷" panose="02010800040101010101" charset="-122"/>
                <a:ea typeface="华文行楷" panose="02010800040101010101" charset="-122"/>
              </a:rPr>
              <a:t>年</a:t>
            </a:r>
            <a:r>
              <a:rPr lang="en-US" altLang="zh-CN" sz="6000" b="1">
                <a:solidFill>
                  <a:srgbClr val="00CC00"/>
                </a:solidFill>
                <a:latin typeface="华文行楷" panose="02010800040101010101" charset="-122"/>
                <a:ea typeface="华文行楷" panose="02010800040101010101" charset="-122"/>
              </a:rPr>
              <a:t>NOIP</a:t>
            </a:r>
            <a:r>
              <a:rPr lang="zh-CN" altLang="en-US" sz="6000" b="1" dirty="0">
                <a:solidFill>
                  <a:srgbClr val="00CC00"/>
                </a:solidFill>
                <a:latin typeface="华文行楷" panose="02010800040101010101" charset="-122"/>
                <a:ea typeface="华文行楷" panose="02010800040101010101" charset="-122"/>
              </a:rPr>
              <a:t>普及组复赛题解</a:t>
            </a:r>
            <a:endParaRPr lang="zh-CN" altLang="en-US" sz="6000" b="1" dirty="0">
              <a:solidFill>
                <a:srgbClr val="00CC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2051" name="副标题 2050"/>
          <p:cNvSpPr>
            <a:spLocks noGrp="1"/>
          </p:cNvSpPr>
          <p:nvPr>
            <p:ph type="subTitle"/>
          </p:nvPr>
        </p:nvSpPr>
        <p:spPr>
          <a:xfrm>
            <a:off x="2517775" y="3144838"/>
            <a:ext cx="6400800" cy="752475"/>
          </a:xfrm>
        </p:spPr>
        <p:txBody>
          <a:bodyPr lIns="91440" tIns="45720" rIns="91440" bIns="45720" anchor="t"/>
          <a:lstStyle>
            <a:lvl1pPr marL="0" lvl="0" indent="0" algn="ctr">
              <a:defRPr/>
            </a:lvl1pPr>
            <a:lvl2pPr marL="457200" lvl="1" indent="-114300" algn="ctr">
              <a:defRPr/>
            </a:lvl2pPr>
            <a:lvl3pPr marL="914400" lvl="2" indent="-228600" algn="ctr">
              <a:defRPr/>
            </a:lvl3pPr>
            <a:lvl4pPr marL="1371600" lvl="3" indent="-342900" algn="ctr">
              <a:defRPr/>
            </a:lvl4pPr>
            <a:lvl5pPr marL="1828800" lvl="4" indent="-457200" algn="ctr">
              <a:defRPr/>
            </a:lvl5pPr>
          </a:lstStyle>
          <a:p>
            <a:pPr marL="171450" lvl="0" indent="-171450" algn="l" defTabSz="914400"/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                        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32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3200" b="1" i="1" dirty="0">
                <a:solidFill>
                  <a:srgbClr val="0000FF"/>
                </a:solidFill>
                <a:latin typeface="Senty Cream Puff 新蒂泡芙体" panose="03000600000000000000" charset="-122"/>
                <a:ea typeface="Senty Cream Puff 新蒂泡芙体" panose="03000600000000000000" charset="-122"/>
              </a:rPr>
              <a:t>新鲜棕油出品</a:t>
            </a:r>
            <a:endParaRPr lang="zh-CN" altLang="en-US" sz="3200" b="1" i="1" dirty="0">
              <a:solidFill>
                <a:srgbClr val="0000FF"/>
              </a:solidFill>
              <a:latin typeface="Senty Cream Puff 新蒂泡芙体" panose="03000600000000000000" charset="-122"/>
              <a:ea typeface="Senty Cream Puff 新蒂泡芙体" panose="030006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4533900" y="3897630"/>
            <a:ext cx="3686175" cy="68326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>
              <a:lnSpc>
                <a:spcPct val="120000"/>
              </a:lnSpc>
              <a:spcBef>
                <a:spcPts val="750"/>
              </a:spcBef>
            </a:pPr>
            <a:r>
              <a:rPr lang="zh-CN" altLang="en-US" sz="2800" b="1">
                <a:solidFill>
                  <a:srgbClr val="0000FF"/>
                </a:solidFill>
                <a:latin typeface="Senty Cream Puff 新蒂泡芙体" panose="03000600000000000000" charset="-122"/>
                <a:ea typeface="Senty Cream Puff 新蒂泡芙体" panose="03000600000000000000" charset="-122"/>
              </a:rPr>
              <a:t>千年肝帝</a:t>
            </a:r>
            <a:r>
              <a:rPr lang="en-US" altLang="zh-CN" sz="2800" b="1">
                <a:solidFill>
                  <a:srgbClr val="0000FF"/>
                </a:solidFill>
                <a:latin typeface="Senty Cream Puff 新蒂泡芙体" panose="03000600000000000000" charset="-122"/>
                <a:ea typeface="Senty Cream Puff 新蒂泡芙体" panose="03000600000000000000" charset="-122"/>
              </a:rPr>
              <a:t> ——</a:t>
            </a:r>
            <a:r>
              <a:rPr lang="zh-CN" altLang="en-US" sz="2800" b="1">
                <a:solidFill>
                  <a:srgbClr val="0000FF"/>
                </a:solidFill>
                <a:latin typeface="Senty Cream Puff 新蒂泡芙体" panose="03000600000000000000" charset="-122"/>
                <a:ea typeface="Senty Cream Puff 新蒂泡芙体" panose="03000600000000000000" charset="-122"/>
              </a:rPr>
              <a:t>鲜棕油</a:t>
            </a:r>
            <a:endParaRPr lang="zh-CN" altLang="en-US" sz="2800" b="1">
              <a:solidFill>
                <a:srgbClr val="0000FF"/>
              </a:solidFill>
              <a:latin typeface="Senty Cream Puff 新蒂泡芙体" panose="03000600000000000000" charset="-122"/>
              <a:ea typeface="Senty Cream Puff 新蒂泡芙体" panose="03000600000000000000" charset="-122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770477 -0.356368 C -0.777053 -0.498072 -0.694850 -0.620741 -0.584697 -0.629200 C -0.479477 -0.639776 -0.380833 -0.544601 -0.374256 -0.407128 C -0.366037 -0.280229 -0.435087 -0.161791 -0.533730 -0.153331 C -0.624154 -0.146986 -0.709646 -0.225240 -0.716222 -0.343679 C -0.722799 -0.451543 -0.665257 -0.553061 -0.581408 -0.561522 C -0.504139 -0.567866 -0.431798 -0.502301 -0.426867 -0.402899 C -0.421934 -0.314068 -0.467969 -0.227354 -0.537019 -0.223125 C -0.599494 -0.216781 -0.658680 -0.267540 -0.663613 -0.347909 C -0.666901 -0.419817 -0.632375 -0.489612 -0.578120 -0.493842 C -0.530443 -0.498072 -0.482765 -0.460002 -0.479477 -0.398668 C -0.476188 -0.345794 -0.500850 -0.295035 -0.540307 -0.290803 C -0.573189 -0.286574 -0.607715 -0.309839 -0.609359 -0.352139 C -0.612647 -0.385978 -0.599494 -0.421932 -0.574833 -0.426164 C -0.555104 -0.426164 -0.535375 -0.417702 -0.532088 -0.394438 C -0.530443 -0.379633 -0.533730 -0.364828 -0.543596 -0.358483 C -0.548529 -0.356368 -0.551816 -0.356368 -0.556748 -0.358483 " pathEditMode="relative" rAng="0" ptsTypes="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" y="-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6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550791 -0.352869 L -0.530873 -0.352869 L -0.530873 -0.275202 L -0.510953 -0.275202 L -0.510953 -0.197535 L -0.491035 -0.197535 L -0.491035 -0.119870 L -0.471116 -0.119870 L -0.471116 -0.042203 L -0.451197 -0.042203 L -0.451197 0.035465 L -0.431279 0.035465 L -0.431279 0.113130 L -0.411360 0.113130 L -0.411360 0.190798 " pathEditMode="relative" rAng="0" ptsTypes="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" y="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409436 0.190579 C -0.402421 0.059328 -0.490100 -0.054292 -0.607590 -0.062129 C -0.719818 -0.071923 -0.825031 0.016231 -0.832046 0.143565 C -0.840814 0.261103 -0.767164 0.370806 -0.661950 0.378642 C -0.565504 0.384518 -0.474318 0.312037 -0.467303 0.202334 C -0.460289 0.102426 -0.521664 0.008395 -0.611095 0.000559 C -0.693513 -0.005318 -0.770669 0.055411 -0.775933 0.147483 C -0.781193 0.229759 -0.732092 0.310078 -0.658443 0.313996 C -0.591807 0.319872 -0.528679 0.272857 -0.523418 0.198416 C -0.519911 0.131810 -0.556736 0.067164 -0.614603 0.063246 C -0.665457 0.059328 -0.716311 0.094589 -0.719818 0.151401 C -0.723324 0.200375 -0.697020 0.247391 -0.654935 0.251309 C -0.619865 0.255226 -0.583039 0.233677 -0.581284 0.194498 C -0.577778 0.163154 -0.591807 0.129851 -0.618110 0.125933 C -0.639154 0.125933 -0.660196 0.133769 -0.663703 0.155319 C -0.665457 0.169031 -0.661950 0.182744 -0.651428 0.188622 C -0.646168 0.190579 -0.642660 0.190579 -0.637400 0.188622 " pathEditMode="relative" rAng="0" ptsTypes="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" y="-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649707 0.247104 L -0.617548 0.247104 C -0.602414 0.247104 -0.585391 0.229444 -0.570257 0.226921 C -0.558907 0.226921 -0.538098 0.243321 -0.528641 0.243321 C -0.515398 0.243321 -0.502157 0.238276 -0.477565 0.238276 L -0.460541 0.042752 L -0.441624 0.278642 L -0.418924 0.247104 L -0.400007 0.238276 L -0.354608 0.245844 C -0.333798 0.242060 -0.316774 0.225661 -0.295964 0.219354 C -0.288398 0.218091 -0.271374 0.216831 -0.260024 0.219354 C -0.248674 0.221877 -0.239215 0.239537 -0.235431 0.240797 C -0.229757 0.245844 -0.216515 0.240797 -0.208948 0.243321 L -0.197598 0.247104 L -0.176791 0.247104 " pathEditMode="relative" rAng="0" ptsTypes="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" y="-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6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186736 0.255278 L 0.010139 -0.259259 " pathEditMode="relative" rAng="0" ptsTypes="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9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03062 -0.267717 C 0.016019 -0.286607 0.028977 -0.307387 0.041935 -0.333834 C 0.077106 -0.409398 0.086362 -0.483072 0.060446 -0.494406 C 0.034530 -0.507630 -0.015449 -0.454735 -0.050621 -0.379172 C -0.069132 -0.339502 -0.080238 -0.301720 -0.083941 -0.273384 C -0.089494 -0.250715 -0.091345 -0.228046 -0.091345 -0.201599 C -0.091345 -0.116590 -0.067281 -0.046694 -0.039514 -0.046694 C -0.011747 -0.046694 0.012317 -0.116590 0.012317 -0.201599 C 0.012317 -0.241270 0.006764 -0.279051 -0.002492 -0.305498 C -0.006194 -0.328167 -0.015449 -0.352725 -0.026556 -0.377283 C -0.063578 -0.454735 -0.113558 -0.507630 -0.139474 -0.494406 C -0.165389 -0.481182 -0.156134 -0.409398 -0.119112 -0.331945 C -0.104303 -0.296053 -0.083941 -0.265828 -0.063578 -0.245048 C -0.048769 -0.226157 -0.032109 -0.209155 -0.009896 -0.192153 C 0.056744 -0.137370 0.123384 -0.112812 0.141895 -0.135481 C 0.158555 -0.158150 0.121533 -0.220490 0.054893 -0.273384 C 0.027126 -0.296053 -0.002492 -0.313055 -0.026556 -0.324389 C -0.048769 -0.335723 -0.076536 -0.345169 -0.106154 -0.350836 C -0.187603 -0.369727 -0.257945 -0.364060 -0.263498 -0.333834 C -0.270903 -0.305498 -0.209816 -0.267717 -0.128367 -0.248826 C -0.091345 -0.241270 -0.056174 -0.237491 -0.028407 -0.239380 C -0.004343 -0.239380 0.021573 -0.243159 0.049339 -0.248826 C 0.130788 -0.267717 0.191876 -0.307387 0.184470 -0.335723 C 0.178917 -0.364060 0.108575 -0.371616 0.027126 -0.352725 C -0.011747 -0.343280 -0.046918 -0.330056 -0.070983 -0.314944 C -0.091345 -0.303609 -0.111707 -0.290386 -0.133921 -0.273384 C -0.198709 -0.218601 -0.237583 -0.158150 -0.219072 -0.135481 C -0.202412 -0.112812 -0.133921 -0.137370 -0.069132 -0.190264 C -0.037663 -0.216712 -0.011747 -0.243159 0.003062 -0.267717 Z " pathEditMode="relative" rAng="0" ptsTypes="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" y="-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5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15874 -0.251815 C -0.023744 -0.283862 -0.043553 -0.338512 -0.032748 -0.393177 C -0.027346 -0.412020 -0.020142 -0.430878 -0.009337 -0.445947 C -0.002134 -0.402606 0.023078 -0.363024 0.060895 -0.338512 C 0.060895 -0.391297 0.089709 -0.442187 0.138331 -0.464805 C 0.154539 -0.474219 0.172547 -0.477994 0.190555 -0.479875 C 0.163543 -0.447841 0.149136 -0.402606 0.154539 -0.355476 C 0.194157 -0.389402 0.249983 -0.396951 0.298605 -0.372439 C 0.314813 -0.364904 0.331020 -0.351715 0.341825 -0.338512 C 0.300406 -0.342287 0.257186 -0.325323 0.226572 -0.291396 C 0.275194 -0.280088 0.316613 -0.240506 0.329219 -0.185842 C 0.332821 -0.166998 0.332821 -0.148155 0.329219 -0.129297 C 0.305808 -0.165118 0.266190 -0.189616 0.222970 -0.193391 C 0.244580 -0.146261 0.239178 -0.087836 0.206763 -0.044480 C 0.194157 -0.029411 0.179750 -0.016208 0.163543 -0.008673 C 0.176148 -0.050135 0.168945 -0.097265 0.145534 -0.134952 C 0.123924 -0.087836 0.077103 -0.055789 0.023078 -0.055789 C 0.003269 -0.055789 -0.014740 -0.059564 -0.030947 -0.067098 C 0.008671 -0.082181 0.039285 -0.117988 0.053692 -0.161344 C 0.003269 -0.150035 -0.048956 -0.166998 -0.083172 -0.210354 C -0.095777 -0.227317 -0.102981 -0.244281 -0.108383 -0.263124 C -0.072366 -0.238626 -0.025545 -0.234852 0.015874 -0.251815 Z " pathEditMode="relative" rAng="0" ptsTypes="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" y="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40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11861 -0.078411 C 0.018648 -0.262538 0.027701 -0.436972 0.045801 -0.436972 C 0.066167 -0.436972 0.072957 -0.262538 0.079744 -0.078411 C 0.088796 0.125096 0.095583 0.328602 0.118210 0.328602 C 0.138575 0.328602 0.145365 0.125096 0.154417 -0.078411 C 0.158940 -0.262538 0.167991 -0.436972 0.188356 -0.436972 C 0.206459 -0.436972 0.215511 -0.262538 0.222298 -0.078411 C 0.229087 0.125096 0.238138 0.328602 0.258503 0.328602 C 0.278868 0.328602 0.294708 -0.078411 0.294708 -0.078411 C 0.301495 -0.262538 0.308285 -0.436972 0.328649 -0.436972 C 0.349014 -0.436972 0.355802 -0.262538 0.362590 -0.078411 C 0.371641 0.125096 0.378431 0.328602 0.401057 0.328602 C 0.421423 0.328602 0.428210 0.125096 0.435001 -0.078411 C 0.444050 -0.262538 0.450839 -0.436972 0.471204 -0.436972 C 0.489306 -0.436972 0.498358 -0.262538 0.505145 -0.078411 C 0.511935 0.125096 0.520987 0.328602 0.541351 0.328602 C 0.561717 0.328602 0.568504 0.125096 0.577556 -0.078411 " pathEditMode="relative" rAng="0" ptsTypes="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" y="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56" presetClass="path" presetSubtype="0" accel="50000" decel="50000" fill="hold" grpId="8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577014 -0.059907 L -0.218264 -0.437778 " pathEditMode="relative" rAng="0" ptsTypes="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000"/>
                            </p:stCondLst>
                            <p:childTnLst>
                              <p:par>
                                <p:cTn id="66" presetID="23" presetClass="path" presetSubtype="0" accel="50000" decel="50000" fill="hold" grpId="9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216189 -0.434230 C -0.059689 -0.294523 0.001172 -0.068102 -0.048820 0.139048 C -0.248793 0.127005 -0.418334 -0.017519 -0.487890 -0.215035 C -0.318347 -0.337880 -0.105334 -0.330655 0.055514 -0.215035 C -0.016216 -0.005476 -0.192279 0.127005 -0.383556 0.139048 C -0.435722 -0.077738 -0.363994 -0.299340 -0.216189 -0.434230 Z " pathEditMode="relative" rAng="0" ptsTypes="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40" presetClass="path" presetSubtype="0" accel="50000" decel="50000" fill="hold" grpId="1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209519 -0.420381 C -0.199880 -0.608961 -0.187029 -0.787615 -0.161327 -0.787615 C -0.132412 -0.787615 -0.122774 -0.608961 -0.113135 -0.420381 C -0.100284 -0.211951 -0.090645 -0.003522 -0.058518 -0.003522 C -0.029603 -0.003522 -0.019965 -0.211951 -0.007114 -0.420381 C -0.000688 -0.608961 0.012163 -0.787615 0.041078 -0.787615 C 0.066780 -0.787615 0.079631 -0.608961 0.089270 -0.420381 C 0.098908 -0.211951 0.111759 -0.003522 0.140675 -0.003522 C 0.169589 -0.003522 0.192078 -0.420381 0.192078 -0.420381 C 0.201717 -0.608961 0.211355 -0.787615 0.240270 -0.787615 C 0.269185 -0.787615 0.278823 -0.608961 0.288462 -0.420381 C 0.301313 -0.211951 0.310951 -0.003522 0.343079 -0.003522 C 0.371994 -0.003522 0.381633 -0.211951 0.391271 -0.420381 C 0.404122 -0.608961 0.413760 -0.787615 0.442675 -0.787615 C 0.468378 -0.787615 0.481228 -0.608961 0.490867 -0.420381 C 0.500505 -0.211951 0.513356 -0.003522 0.542271 -0.003522 C 0.571186 -0.003522 0.580825 -0.211951 0.593676 -0.420381 " pathEditMode="relative" rAng="0" ptsTypes="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" y="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3" grpId="0" bldLvl="0" build="allAtOnce"/>
      <p:bldP spid="3" grpId="1" bldLvl="0" build="allAtOnce"/>
      <p:bldP spid="3" grpId="2" bldLvl="0" build="allAtOnce"/>
      <p:bldP spid="3" grpId="3" bldLvl="0" build="allAtOnce"/>
      <p:bldP spid="3" grpId="4" bldLvl="0" build="allAtOnce"/>
      <p:bldP spid="3" grpId="5" bldLvl="0" build="allAtOnce"/>
      <p:bldP spid="3" grpId="6" bldLvl="0" build="allAtOnce"/>
      <p:bldP spid="3" grpId="7" bldLvl="0" build="allAtOnce"/>
      <p:bldP spid="3" grpId="8" bldLvl="0" build="allAtOnce"/>
      <p:bldP spid="3" grpId="9" bldLvl="0" build="allAtOnce"/>
      <p:bldP spid="3" grpId="10" bldLvl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10160"/>
            <a:ext cx="9144635" cy="6838315"/>
          </a:xfrm>
          <a:prstGeom prst="rect">
            <a:avLst/>
          </a:prstGeom>
        </p:spPr>
      </p:pic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417830" y="628968"/>
            <a:ext cx="7829550" cy="1289050"/>
          </a:xfrm>
        </p:spPr>
        <p:txBody>
          <a:bodyPr vert="horz" lIns="91440" tIns="45720" rIns="91440" bIns="46800" anchor="b"/>
          <a:p>
            <a:pPr defTabSz="685800">
              <a:buNone/>
            </a:pPr>
            <a:r>
              <a:rPr lang="en-US" altLang="zh-CN" sz="5400" b="1" i="1" kern="1200">
                <a:solidFill>
                  <a:srgbClr val="9900CC"/>
                </a:solidFill>
                <a:latin typeface="Monotype Corsiva" panose="03010101010201010101" pitchFamily="66" charset="0"/>
                <a:ea typeface="方正瘦金书简体" pitchFamily="65" charset="-122"/>
                <a:cs typeface="+mj-cs"/>
              </a:rPr>
              <a:t>The End</a:t>
            </a:r>
            <a:endParaRPr lang="en-US" altLang="zh-CN" sz="5400" b="1" i="1" kern="1200">
              <a:solidFill>
                <a:srgbClr val="9900CC"/>
              </a:solidFill>
              <a:latin typeface="Monotype Corsiva" panose="03010101010201010101" pitchFamily="66" charset="0"/>
              <a:ea typeface="方正瘦金书简体" pitchFamily="65" charset="-122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2385" y="2720023"/>
            <a:ext cx="7829550" cy="2044700"/>
          </a:xfrm>
        </p:spPr>
        <p:txBody>
          <a:bodyPr vert="horz" lIns="91440" tIns="45720" rIns="91440" bIns="45720" anchor="t"/>
          <a:p>
            <a:pPr defTabSz="685800">
              <a:lnSpc>
                <a:spcPct val="90000"/>
              </a:lnSpc>
            </a:pPr>
            <a:r>
              <a:rPr lang="en-US" altLang="zh-CN" kern="1200"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  </a:t>
            </a:r>
            <a:r>
              <a:rPr lang="zh-CN" altLang="en-US" sz="7200" b="1" i="1" kern="1200" dirty="0">
                <a:solidFill>
                  <a:srgbClr val="FF9900"/>
                </a:solidFill>
                <a:latin typeface="华文行楷" panose="02010800040101010101" charset="-122"/>
                <a:ea typeface="华文行楷" panose="02010800040101010101" charset="-122"/>
                <a:cs typeface="+mn-cs"/>
              </a:rPr>
              <a:t>谢</a:t>
            </a:r>
            <a:r>
              <a:rPr lang="zh-CN" altLang="en-US" sz="7200" b="1" i="1" kern="1200" dirty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cs typeface="+mn-cs"/>
              </a:rPr>
              <a:t>谢</a:t>
            </a:r>
            <a:r>
              <a:rPr lang="zh-CN" altLang="en-US" sz="7200" b="1" i="1" kern="1200">
                <a:solidFill>
                  <a:srgbClr val="00B0F0"/>
                </a:solidFill>
                <a:latin typeface="华文行楷" panose="02010800040101010101" charset="-122"/>
                <a:ea typeface="华文行楷" panose="02010800040101010101" charset="-122"/>
                <a:cs typeface="+mn-cs"/>
              </a:rPr>
              <a:t>观</a:t>
            </a:r>
            <a:r>
              <a:rPr lang="zh-CN" altLang="en-US" sz="7200" b="1" i="1" kern="1200">
                <a:solidFill>
                  <a:srgbClr val="00B050"/>
                </a:solidFill>
                <a:latin typeface="华文行楷" panose="02010800040101010101" charset="-122"/>
                <a:ea typeface="华文行楷" panose="02010800040101010101" charset="-122"/>
                <a:cs typeface="+mn-cs"/>
              </a:rPr>
              <a:t>看</a:t>
            </a:r>
            <a:r>
              <a:rPr lang="zh-CN" altLang="en-US" sz="7200" b="1" i="1" kern="1200">
                <a:solidFill>
                  <a:srgbClr val="7030A0"/>
                </a:solidFill>
                <a:latin typeface="华文行楷" panose="02010800040101010101" charset="-122"/>
                <a:ea typeface="华文行楷" panose="02010800040101010101" charset="-122"/>
                <a:cs typeface="+mn-cs"/>
              </a:rPr>
              <a:t>！</a:t>
            </a:r>
            <a:endParaRPr lang="zh-CN" altLang="en-US" sz="7200" b="1" i="1" kern="1200">
              <a:latin typeface="华文行楷" panose="02010800040101010101" charset="-122"/>
              <a:ea typeface="华文行楷" panose="02010800040101010101" charset="-122"/>
              <a:cs typeface="+mn-cs"/>
            </a:endParaRPr>
          </a:p>
          <a:p>
            <a:pPr defTabSz="685800">
              <a:lnSpc>
                <a:spcPct val="90000"/>
              </a:lnSpc>
            </a:pPr>
            <a:r>
              <a:rPr lang="zh-CN" altLang="en-US" kern="1200"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                                       </a:t>
            </a:r>
            <a:r>
              <a:rPr lang="zh-CN" altLang="en-US" kern="1200" dirty="0"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                 </a:t>
            </a:r>
            <a:endParaRPr lang="zh-CN" altLang="en-US" sz="3200" kern="1200">
              <a:solidFill>
                <a:srgbClr val="FFFF00"/>
              </a:solidFill>
              <a:latin typeface="方正舒体" panose="02010601030101010101" charset="-122"/>
              <a:ea typeface="方正舒体" panose="02010601030101010101" charset="-122"/>
              <a:cs typeface="+mn-cs"/>
            </a:endParaRPr>
          </a:p>
        </p:txBody>
      </p:sp>
      <p:sp>
        <p:nvSpPr>
          <p:cNvPr id="14341" name="矩形 14340"/>
          <p:cNvSpPr/>
          <p:nvPr/>
        </p:nvSpPr>
        <p:spPr>
          <a:xfrm>
            <a:off x="5123180" y="3740785"/>
            <a:ext cx="2490788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b="1" dirty="0">
                <a:solidFill>
                  <a:srgbClr val="FFFF00"/>
                </a:solidFill>
                <a:latin typeface="方正舒体" panose="02010601030101010101" charset="-122"/>
                <a:ea typeface="方正舒体" panose="02010601030101010101" charset="-122"/>
              </a:rPr>
              <a:t>新鲜棕油出品</a:t>
            </a:r>
            <a:endParaRPr lang="zh-CN" altLang="en-US" sz="2800" b="1" dirty="0">
              <a:solidFill>
                <a:srgbClr val="FFFF00"/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594360" y="-511810"/>
            <a:ext cx="5816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彩云" panose="02010800040101010101" charset="-122"/>
                <a:ea typeface="华文彩云" panose="02010800040101010101" charset="-122"/>
              </a:rPr>
              <a:t>鲜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31935" y="-511810"/>
            <a:ext cx="5270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彩云" panose="02010800040101010101" charset="-122"/>
                <a:ea typeface="华文彩云" panose="02010800040101010101" charset="-122"/>
                <a:sym typeface="+mn-ea"/>
              </a:rPr>
              <a:t>流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华文彩云" panose="02010800040101010101" charset="-122"/>
              <a:ea typeface="华文彩云" panose="02010800040101010101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31935" y="3168015"/>
            <a:ext cx="5270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彩云" panose="02010800040101010101" charset="-122"/>
                <a:ea typeface="华文彩云" panose="02010800040101010101" charset="-122"/>
                <a:sym typeface="+mn-ea"/>
              </a:rPr>
              <a:t>批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502920" y="3168650"/>
            <a:ext cx="4902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彩云" panose="02010800040101010101" charset="-122"/>
                <a:ea typeface="华文彩云" panose="02010800040101010101" charset="-122"/>
                <a:sym typeface="+mn-ea"/>
              </a:rPr>
              <a:t>宗</a:t>
            </a:r>
            <a:endParaRPr lang="zh-CN" altLang="en-US" sz="2800" b="1" dirty="0">
              <a:solidFill>
                <a:srgbClr val="FFFF00"/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97680" y="3218815"/>
            <a:ext cx="5492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彩云" panose="02010800040101010101" charset="-122"/>
                <a:ea typeface="华文彩云" panose="02010800040101010101" charset="-122"/>
                <a:sym typeface="+mn-ea"/>
              </a:rPr>
              <a:t>油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华文彩云" panose="02010800040101010101" charset="-122"/>
              <a:ea typeface="华文彩云" panose="0201080004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.000000"/>
                                          </p:val>
                                        </p:tav>
                                        <p:tav tm="69900">
                                          <p:val>
                                            <p:fltVal val="45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.000000"/>
                                          </p:val>
                                        </p:tav>
                                        <p:tav tm="69900">
                                          <p:val>
                                            <p:fltVal val="45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000"/>
                            </p:stCondLst>
                            <p:childTnLst>
                              <p:par>
                                <p:cTn id="42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.000000"/>
                                          </p:val>
                                        </p:tav>
                                        <p:tav tm="69900">
                                          <p:val>
                                            <p:fltVal val="45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00012 0.013258 C 0.007222 -0.001412 0.032542 -0.016081 0.041585 -0.016081 C 0.097650 -0.016081 0.155524 0.213132 0.155524 0.442345 C 0.155524 0.326821 0.184461 0.213132 0.211589 0.213132 C 0.240526 0.213132 0.267654 0.328655 0.267654 0.442345 C 0.267654 0.385500 0.282123 0.326821 0.296591 0.326821 C 0.311060 0.326821 0.325528 0.383666 0.325528 0.442345 C 0.325528 0.413005 0.332762 0.385500 0.339996 0.385500 C 0.347231 0.385500 0.354465 0.414839 0.354465 0.442345 C 0.354465 0.427675 0.358082 0.413005 0.361699 0.413005 C 0.363508 0.413005 0.368933 0.427675 0.368933 0.442345 C 0.368933 0.435010 0.370742 0.427675 0.372550 0.427675 C 0.372550 0.429509 0.376168 0.435010 0.376168 0.442345 C 0.376168 0.438677 0.376168 0.435010 0.377976 0.435010 C 0.377976 0.436844 0.379785 0.438677 0.379785 0.442345 C 0.379785 0.440511 0.379785 0.438677 0.379785 0.436844 C 0.381593 0.436844 0.381593 0.438677 0.381593 0.440511 C 0.383402 0.440511 0.383402 0.438677 0.383402 0.436844 C 0.385210 0.436844 0.385210 0.438677 0.385210 0.440511 " pathEditMode="relative" rAng="0" ptsTypes="">
                                      <p:cBhvr>
                                        <p:cTn id="52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" y="20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00099 0.013074 C -0.007755 -0.001495 -0.035243 -0.016064 -0.045060 -0.016064 C -0.105926 -0.016064 -0.168755 0.211575 -0.168755 0.439214 C -0.168755 0.324484 -0.200170 0.211575 -0.229621 0.211575 C -0.261036 0.211575 -0.290487 0.326305 -0.290487 0.439214 C -0.290487 0.382759 -0.306195 0.324484 -0.321902 0.324484 C -0.337609 0.324484 -0.353317 0.380938 -0.353317 0.439214 C -0.353317 0.410076 -0.361170 0.382759 -0.369024 0.382759 C -0.376878 0.382759 -0.384732 0.411897 -0.384732 0.439214 C -0.384732 0.424645 -0.388658 0.410076 -0.392585 0.410076 C -0.394549 0.410076 -0.400439 0.424645 -0.400439 0.439214 C -0.400439 0.431929 -0.402402 0.424645 -0.404366 0.424645 C -0.404366 0.422824 -0.408293 0.431929 -0.408293 0.439214 C -0.408293 0.435572 -0.408293 0.431929 -0.410256 0.431929 C -0.410256 0.433751 -0.412219 0.435572 -0.412219 0.439214 C -0.412219 0.437393 -0.412219 0.435572 -0.412219 0.433751 C -0.414183 0.433751 -0.414183 0.435572 -0.414183 0.437393 C -0.416146 0.437393 -0.416146 0.435572 -0.416146 0.433751 C -0.418110 0.433751 -0.418110 0.435572 -0.418110 0.437393 " pathEditMode="relative" rAng="0" ptsTypes="">
                                      <p:cBhvr>
                                        <p:cTn id="54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" y="19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00011 0.004760 C 0.006727 -0.005598 0.030308 -0.015957 0.038729 -0.015957 C 0.090944 -0.015957 0.144842 0.145895 0.144842 0.307747 C 0.144842 0.226174 0.171792 0.145895 0.197057 0.145895 C 0.224006 0.145895 0.249271 0.227468 0.249271 0.307747 C 0.249271 0.267608 0.262746 0.226174 0.276221 0.226174 C 0.289696 0.226174 0.303170 0.266313 0.303170 0.307747 C 0.303170 0.287030 0.309908 0.267608 0.316645 0.267608 C 0.323382 0.267608 0.330120 0.288325 0.330120 0.307747 C 0.330120 0.297388 0.333488 0.287030 0.336857 0.287030 C 0.338541 0.287030 0.343594 0.297388 0.343594 0.307747 C 0.343594 0.302568 0.345279 0.297388 0.346963 0.297388 C 0.346963 0.298683 0.350332 0.302568 0.350332 0.307747 C 0.350332 0.305157 0.350332 0.302568 0.352016 0.302568 C 0.352016 0.303862 0.353700 0.305157 0.353700 0.307747 C 0.353700 0.306452 0.353700 0.305157 0.353700 0.303862 C 0.355385 0.303862 0.355385 0.305157 0.355385 0.306452 C 0.357069 0.306452 0.357069 0.305157 0.357069 0.303862 C 0.358753 0.303862 0.358753 0.305157 0.358753 0.306452 " pathEditMode="relative" rAng="0" ptsTypes="">
                                      <p:cBhvr>
                                        <p:cTn id="5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" y="14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49 0.004722 C -0.007486 -0.005636 -0.033861 -0.015995 -0.043280 -0.015995 C -0.101680 -0.015995 -0.161964 0.145857 -0.161964 0.307709 C -0.161964 0.226136 -0.192105 0.145857 -0.220363 0.145857 C -0.250505 0.145857 -0.278763 0.227430 -0.278763 0.307709 C -0.278763 0.267570 -0.293834 0.226136 -0.308905 0.226136 C -0.323976 0.226136 -0.339047 0.266275 -0.339047 0.307709 C -0.339047 0.286992 -0.346583 0.267570 -0.354118 0.267570 C -0.361654 0.267570 -0.369189 0.288287 -0.369189 0.307709 C -0.369189 0.297350 -0.372957 0.286992 -0.376724 0.286992 C -0.378608 0.286992 -0.384260 0.297350 -0.384260 0.307709 C -0.384260 0.302530 -0.386144 0.297350 -0.388028 0.297350 C -0.388028 0.296056 -0.391795 0.302530 -0.391795 0.307709 C -0.391795 0.305119 -0.391795 0.302530 -0.393679 0.302530 C -0.393679 0.303824 -0.395563 0.305119 -0.395563 0.307709 C -0.395563 0.306414 -0.395563 0.305119 -0.395563 0.303824 C -0.397447 0.303824 -0.397447 0.305119 -0.397447 0.306414 C -0.399331 0.306414 -0.399331 0.305119 -0.399331 0.303824 C -0.401215 0.303824 -0.401215 0.305119 -0.401215 0.306414 " pathEditMode="relative" rAng="0" ptsTypes="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1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385833 0.437778 L 0.385833 0.447222 L 0.384653 0.456759 L 0.383472 0.467778 L 0.381111 0.482037 L 0.379931 0.491574 L 0.375139 0.508981 L 0.371597 0.526389 L 0.379931 0.520000 L 0.388194 0.505833 L 0.400069 0.483611 L 0.413125 0.466204 L 0.425000 0.447222 L 0.432153 0.437778 L 0.440417 0.423519 L 0.448750 0.415648 L 0.458264 0.402963 L 0.464167 0.390278 L 0.470069 0.374444 L 0.473681 0.361852 L 0.476042 0.349167 L 0.476042 0.336481 L 0.477222 0.319074 L 0.477222 0.306389 L 0.474861 0.296944 L 0.471319 0.309630 L 0.479583 0.330185 L 0.486736 0.355463 L 0.496181 0.379259 L 0.505694 0.401389 L 0.511667 0.418796 L 0.518750 0.431389 L 0.519931 0.442500 L 0.519931 0.452037 L 0.516389 0.464630 L 0.505694 0.475741 L 0.492639 0.485185 L 0.474861 0.491574 L 0.453472 0.494722 L 0.425000 0.494722 L 0.396528 0.494722 L 0.372778 0.494722 L 0.355000 0.494722 L 0.343125 0.493148 L 0.333611 0.488426 L 0.327708 0.474167 L 0.325347 0.450370 L 0.320556 0.421944 L 0.320556 0.391852 L 0.320556 0.365000 L 0.321736 0.333333 L 0.331250 0.308056 L 0.341944 0.287407 L 0.351458 0.268426 L 0.358542 0.262130 L 0.366875 0.258981 L 0.375139 0.266852 L 0.383472 0.277963 L 0.389375 0.290648 L 0.395347 0.304815 L 0.404861 0.325370 L 0.408403 0.346019 L 0.410764 0.366574 L 0.410764 0.390278 L 0.410764 0.409259 L 0.408403 0.426667 L 0.398889 0.447222 L 0.388194 0.464630 L 0.377569 0.478889 L 0.360903 0.488426 L 0.343125 0.497870 L 0.322917 0.497870 L 0.302778 0.497870 L 0.287361 0.497870 L 0.280208 0.491574 L 0.273125 0.486852 L 0.270764 0.471019 L 0.273125 0.453611 L 0.282569 0.431389 L 0.295625 0.413981 L 0.320556 0.393426 L 0.347847 0.383981 L 0.383472 0.380833 L 0.426181 0.380833 L 0.471319 0.391852 L 0.515208 0.412407 L 0.544861 0.437778 L 0.563819 0.459907 L 0.572153 0.474167 L 0.573333 0.486852 L 0.573333 0.497870 L 0.567431 0.508981 L 0.559097 0.520000 L 0.549583 0.527963 L 0.530625 0.537407 L 0.506875 0.550093 L 0.479583 0.559630 L 0.453472 0.569074 L 0.423819 0.578611 L 0.394167 0.581759 L 0.365694 0.581759 L 0.339583 0.581759 L 0.319375 0.581759 L 0.306319 0.578611 L 0.296875 0.570648 L 0.286181 0.564352 L 0.275486 0.554815 L 0.268333 0.553241 L 0.258889 0.548519 L 0.249375 0.542222 L 0.232778 0.534259 L 0.223264 0.527963 L 0.209028 0.521574 L 0.201875 0.513704 L 0.197153 0.501019 L 0.193611 0.488426 L 0.191250 0.475741 L 0.187639 0.466204 L 0.187639 0.455185 L 0.187639 0.440926 L 0.197153 0.421944 L 0.203125 0.412407 L 0.209028 0.402963 L 0.217361 0.383981 L 0.231597 0.360185 L 0.238681 0.349167 L 0.247014 0.342778 L 0.262431 0.330185 L 0.275486 0.319074 L 0.288542 0.309630 L 0.299236 0.304815 L 0.308681 0.298519 L 0.321736 0.290648 L 0.333611 0.284259 L 0.344306 0.279537 L 0.351458 0.274815 L 0.358542 0.270000 L 0.368056 0.262130 L 0.376319 0.254259 L 0.387014 0.243148 L 0.394167 0.230463 L 0.394167 0.217778 L 0.394167 0.208333 L 0.391806 0.197222 L 0.383472 0.187778 L 0.372778 0.173519 L 0.359722 0.160833 L 0.340764 0.145000 L 0.319375 0.129259 L 0.298056 0.116574 L 0.274306 0.107037 L 0.252917 0.100741 L 0.235139 0.094444 L 0.214931 0.094444 L 0.197153 0.091204 L 0.182917 0.091204 L 0.171042 0.091204 L 0.163958 0.091204 L 0.153264 0.092778 L 0.141389 0.100741 L 0.135417 0.111852 L 0.131875 0.121296 L 0.129514 0.133981 L 0.129514 0.149815 L 0.128333 0.170370 L 0.128333 0.186204 L 0.128333 0.202037 L 0.128333 0.217778 L 0.130694 0.236852 L 0.135417 0.251019 L 0.141389 0.271574 L 0.148472 0.288981 L 0.157986 0.314352 L 0.169861 0.342778 L 0.182917 0.363426 L 0.199514 0.385556 L 0.216181 0.407685 L 0.235139 0.426667 L 0.251736 0.442500 L 0.269514 0.458333 L 0.280208 0.469444 L 0.293264 0.477315 L 0.300417 0.482037 L 0.306319 0.494722 L 0.306319 0.507407 L 0.306319 0.518426 L 0.299236 0.577037 L 0.295625 0.586481 L 0.294444 0.596018 L 0.288542 0.605463 L 0.275486 0.622870 L 0.262431 0.627593 L 0.252917 0.630833 L 0.237500 0.630833 L 0.223264 0.630833 L 0.213750 0.630833 L 0.200694 0.630833 L 0.191250 0.629259 L 0.190069 0.618148 L 0.190069 0.602315 L 0.191250 0.578611 L 0.193611 0.554815 L 0.198333 0.531111 L 0.203125 0.510556 L 0.209028 0.493148 L 0.216181 0.475741 L 0.224444 0.458333 L 0.237500 0.439352 L 0.254097 0.421944 L 0.275486 0.401389 L 0.294444 0.387130 L 0.319375 0.366574 L 0.334792 0.355463 L 0.353819 0.342778 L 0.363264 0.334907 L 0.373958 0.325370 L 0.384653 0.317500 L 0.391806 0.309630 L 0.400069 0.301667 L 0.401250 0.290648 L 0.398889 0.277963 L 0.390625 0.266852 L 0.381111 0.262130 L 0.368056 0.254259 L 0.350278 0.244722 L 0.328889 0.238426 L 0.301597 0.228889 L 0.268333 0.217778 L 0.233958 0.206759 L 0.206667 0.200370 L 0.182917 0.194074 L 0.168681 0.194074 L 0.159167 0.192500 L 0.156806 0.211481 L 0.159167 0.235185 L 0.168681 0.263704 L 0.184097 0.300093 L 0.201875 0.330185 L 0.223264 0.358611 L 0.245833 0.382407 L 0.269514 0.401389 L 0.290903 0.417222 L 0.309931 0.426667 L 0.327708 0.436204 L 0.340764 0.437778 L 0.349028 0.437778 L 0.357361 0.440926 L 0.359722 0.456759 L 0.359722 0.467778 L 0.353819 0.488426 L 0.341944 0.510556 L 0.327708 0.535833 L 0.306319 0.565926 L 0.281389 0.592778 L 0.250556 0.621296 L 0.214931 0.649815 L 0.186458 0.670370 L 0.165139 0.683056 L 0.153264 0.687778 L 0.162778 0.659259 L 0.173403 0.633981 L 0.191250 0.600741 L 0.205486 0.567500 L 0.216181 0.532685 L 0.227986 0.496296 L 0.242222 0.463056 L 0.254097 0.434630 L 0.265972 0.406111 L 0.277847 0.380833 L 0.292083 0.360185 L 0.308681 0.338056 L 0.327708 0.315926 L 0.349028 0.300093 L 0.359722 0.290648 L 0.372778 0.282685 L 0.382292 0.277963 L 0.389375 0.277963 L 0.395347 0.287407 L 0.401250 0.304815 L 0.406042 0.325370 L 0.413125 0.357037 L 0.415486 0.380833 L 0.415486 0.412407 L 0.414306 0.444074 L 0.404861 0.472593 L 0.383472 0.510556 L 0.360903 0.540648 L 0.337222 0.564352 L 0.313472 0.573796 L 0.286181 0.577037 L 0.263611 0.577037 L 0.242222 0.572222 L 0.226806 0.559630 L 0.213750 0.545370 L 0.204306 0.531111 L 0.198333 0.516852 L 0.192431 0.504259 L 0.186458 0.490000 L 0.182917 0.480463 L 0.179375 0.471019 L 0.172222 0.455185 L 0.187639 0.459907 L 0.203125 0.472593 L 0.218542 0.483611 L 0.241042 0.499444 L 0.264792 0.512130 L 0.295625 0.529537 L 0.322917 0.546944 L 0.344306 0.559630 L 0.359722 0.573796 L 0.368056 0.584907 L 0.362083 0.605463 L 0.353819 0.622870 L 0.345486 0.637130 L 0.331250 0.654537 L 0.318194 0.673519 L 0.303958 0.690926 L 0.288542 0.706759 L 0.269514 0.716204 L 0.249375 0.722593 L 0.225625 0.722593 L 0.203125 0.722593 L 0.179375 0.721018 L 0.157986 0.711481 L 0.134236 0.694074 L 0.115278 0.679815 L 0.098681 0.660833 L 0.085625 0.641852 L 0.069028 0.619722 L 0.057153 0.599167 L 0.050000 0.578611 L 0.044097 0.558056 L 0.041667 0.540648 L 0.039306 0.524815 L 0.039306 0.512130 L 0.039306 0.496296 L 0.045278 0.475741 L 0.053542 0.458333 L 0.065417 0.436204 L 0.079653 0.415648 L 0.087986 0.398241 L 0.101042 0.382407 L 0.117639 0.371296 L 0.139028 0.361852 L 0.153264 0.358611 L 0.173403 0.358611 L 0.191250 0.358611 L 0.211389 0.358611 L 0.226806 0.363426 L 0.237500 0.371296 L 0.244653 0.379259 L 0.255278 0.390278 L 0.263611 0.396574 L 0.270764 0.407685 L 0.277847 0.421944 L 0.285000 0.429815 L 0.293264 0.439352 L 0.298056 0.450370 L 0.306319 0.463056 L 0.315833 0.477315 L 0.321736 0.491574 L 0.325347 0.505833 L 0.326528 0.518426 L 0.326528 0.529537 L 0.326528 0.542222 L 0.326528 0.553241 L 0.326528 0.562778 L 0.326528 0.573796 L 0.326528 0.583333 L 0.328889 0.592778 L 0.337222 0.597593 L 0.346667 0.599167 L 0.355000 0.599167 L 0.364514 0.602315 L 0.371597 0.602315 L 0.378750 0.603889 L 0.389375 0.607037 L 0.400069 0.607037 L 0.407222 0.603889 L 0.415486 0.599167 L 0.422639 0.589630 L 0.423819 0.578611 L 0.422639 0.569074 L 0.429722 0.561204 L 0.438056 0.556389 L 0.444028 0.565926 L 0.442778 0.556389 L 0.444028 0.546944 L 0.436875 0.543796 L 0.429722 0.538981 L 0.420278 0.531111 L 0.409583 0.524815 L 0.401250 0.520000 L 0.392986 0.513704 L 0.385833 0.512130 L 0.371597 0.512130 L 0.359722 0.508981 L 0.350278 0.507407 L 0.340764 0.507407 L 0.330069 0.507407 L 0.321736 0.507407 L 0.314653 0.508981 L 0.306319 0.516852 L 0.299236 0.521574 L 0.290903 0.532685 L 0.280208 0.543796 L 0.275486 0.554815 L 0.271944 0.570648 L 0.270764 0.589630 L 0.269514 0.603889 L 0.269514 0.615000 L 0.269514 0.627593 L 0.269514 0.640278 L 0.269514 0.649815 L 0.270764 0.662407 L 0.274306 0.671944 L 0.279028 0.686204 L 0.282569 0.698796 L 0.287361 0.711481 L 0.288542 0.721018 L 0.288542 0.730463 L 0.276667 0.736852 L 0.267153 0.736852 L 0.258889 0.736852 L 0.237500 0.735185 L 0.222083 0.725741 L 0.200694 0.713056 L 0.181736 0.698796 L 0.166319 0.683056 L 0.147292 0.663981 L 0.136667 0.649815 L 0.128333 0.638704 L 0.120000 0.627593 L 0.116458 0.618148 L 0.112917 0.608611 L 0.111736 0.596018 L 0.109375 0.583333 L 0.109375 0.567500 L 0.109375 0.548519 L 0.109375 0.524815 L 0.112917 0.501019 L 0.116458 0.483611 L 0.121181 0.463056 L 0.125972 0.447222 L 0.129514 0.433056 L 0.134236 0.420370 L 0.139028 0.406111 L 0.147292 0.393426 L 0.157986 0.379259 L 0.168681 0.369722 L 0.175764 0.365000 L 0.186458 0.365000 L 0.199514 0.368148 L 0.209028 0.374444 L 0.217361 0.380833 L 0.224444 0.388704 L 0.235139 0.402963 L 0.238681 0.412407 L 0.239861 0.425093 L 0.244653 0.440926 L 0.244653 0.456759 L 0.247014 0.474167 L 0.247014 0.485185 L 0.247014 0.501019 L 0.247014 0.513704 L 0.244653 0.529537 L 0.239861 0.542222 L 0.231597 0.546944 L 0.224444 0.546944 L 0.217361 0.546944 L 0.206667 0.546944 L 0.197153 0.540648 L 0.186458 0.535833 L 0.174583 0.526389 L 0.167500 0.521574 L 0.156806 0.510556 L 0.143750 0.499444 L 0.133056 0.491574 L 0.124792 0.480463 L 0.117639 0.472593 L 0.115278 0.463056 L 0.121181 0.448796 L 0.128333 0.440926 L 0.144931 0.429815 L 0.162778 0.423519 L 0.180556 0.417222 L 0.198333 0.417222 L 0.220903 0.417222 L 0.242222 0.417222 L 0.256528 0.418796 L 0.275486 0.428241 L 0.290903 0.436204 L 0.300417 0.442500 L 0.308681 0.448796 L 0.317014 0.459907 L 0.324167 0.472593 L 0.330069 0.482037 L 0.327708 0.496296 L 0.317014 0.508981 L 0.303958 0.518426 L 0.290903 0.523241 L 0.270764 0.526389 L 0.247014 0.526389 L 0.220903 0.526389 L 0.194792 0.515278 L 0.169861 0.505833 L 0.152083 0.496296 L 0.139028 0.485185 L 0.130694 0.477315 L 0.121181 0.469444 L 0.110556 0.455185 L 0.103403 0.444074 L 0.098681 0.429815 L 0.097500 0.413981 L 0.097500 0.401389 L 0.097500 0.391852 L 0.097500 0.380833 L 0.102222 0.369722 L 0.110556 0.357037 L 0.118819 0.342778 L 0.131875 0.325370 L 0.147292 0.312778 L 0.157986 0.304815 L 0.169861 0.298519 L 0.182917 0.293796 L 0.200694 0.287407 L 0.216181 0.284259 L 0.227986 0.284259 L 0.249375 0.277963 L 0.265972 0.277963 L 0.289722 0.277963 L 0.313472 0.271574 L 0.337222 0.271574 L 0.357361 0.265278 L 0.375139 0.263704 L 0.388194 0.260556 L 0.400069 0.255833 L 0.407222 0.251019 L 0.416667 0.247870 L 0.426181 0.243148 L 0.439236 0.236852 L 0.451111 0.232037 L 0.464167 0.225741 L 0.471319 0.221019 L 0.480764 0.216204 L 0.491458 0.208333 L 0.498611 0.203611 L 0.509236 0.195648 L 0.521111 0.186204 L 0.530625 0.181389 L 0.538958 0.175093 L 0.546042 0.168796 L 0.553194 0.163981 L 0.560278 0.160833 L 0.569792 0.154537 L 0.575694 0.143426 L 0.575694 0.133981 L 0.573333 0.124444 L 0.566250 0.113426 L 0.556736 0.105463 L 0.566250 0.116574 L 0.585208 0.126019 L 0.602986 0.135556 L 0.622014 0.143426 L 0.639792 0.149815 L 0.649306 0.156111 L 0.657569 0.159259 L 0.665903 0.168796 L 0.675417 0.178241 L 0.683681 0.189352 L 0.692014 0.197222 L 0.697917 0.206759 L 0.708611 0.224167 L 0.716944 0.233611 L 0.725278 0.243148 L 0.732361 0.251019 L 0.739514 0.260556 L 0.746597 0.273241 L 0.754931 0.284259 L 0.763194 0.292222 L 0.770347 0.300093 L 0.777431 0.308056 L 0.782222 0.317500 L 0.786944 0.327037 L 0.790486 0.336481 L 0.797639 0.349167 L 0.803542 0.360185 L 0.808333 0.372870 L 0.814236 0.387130 L 0.821389 0.398241 L 0.826111 0.413981 L 0.829653 0.428241 L 0.834444 0.444074 L 0.835625 0.453611 L 0.839167 0.467778 L 0.840347 0.477315 L 0.842708 0.496296 L 0.843889 0.510556 L 0.846319 0.521574 L 0.847500 0.535833 L 0.847500 0.548519 L 0.847500 0.558056 L 0.848681 0.570648 L 0.851042 0.580185 L 0.852222 0.589630 L 0.853403 0.602315 L 0.855764 0.613426 L 0.858125 0.626019 L 0.860556 0.635556 L 0.865278 0.648241 L 0.870000 0.663981 L 0.871181 0.673519 L 0.874792 0.686204 L 0.877153 0.698796 L 0.879514 0.713056 L 0.879514 0.722593 L 0.879514 0.741574 L 0.879514 0.754259 L 0.879514 0.763704 L 0.879514 0.774815 L 0.878333 0.787407 L 0.877153 0.800093 L 0.877153 0.812778 L 0.874792 0.825370 L 0.872431 0.838056 L 0.868819 0.850741 L 0.865278 0.863426 L 0.861736 0.874444 L 0.856944 0.883981 L 0.851042 0.893426 L 0.840347 0.902963 L 0.833264 0.907685 L 0.820208 0.912407 L 0.813056 0.912407 L 0.804722 0.913981 L 0.795278 0.913981 L 0.788125 0.913981 L 0.779861 0.913981 L 0.770347 0.913981 L 0.762014 0.913981 L 0.754931 0.913981 L 0.737083 0.913981 L 0.725278 0.913981 L 0.715764 0.917222 L 0.703889 0.917222 L 0.695556 0.917222 L 0.683681 0.917222 L 0.671875 0.917222 L 0.664722 0.917222 L 0.656389 0.917222 L 0.643333 0.918796 L 0.635069 0.918796 L 0.627917 0.918796 L 0.619653 0.918796 L 0.607778 0.918796 L 0.595903 0.918796 L 0.584028 0.918796 L 0.572153 0.918796 L 0.562639 0.918796 L 0.550764 0.918796 L 0.537778 0.918796 L 0.527083 0.918796 L 0.516389 0.918796 L 0.506875 0.918796 L 0.499792 0.918796 L 0.486736 0.918796 L 0.476042 0.918796 L 0.464167 0.918796 L 0.448750 0.918796 L 0.436875 0.918796 L 0.425000 0.918796 L 0.410764 0.918796 L 0.400069 0.912407 L 0.388194 0.906111 L 0.378750 0.898241 L 0.371597 0.893426 L 0.364514 0.888704 L 0.355000 0.882407 L 0.339583 0.874444 L 0.326528 0.868148 L 0.311111 0.858611 L 0.293264 0.853889 L 0.286181 0.849167 L 0.279028 0.846018 L 0.270764 0.841204 L 0.260069 0.834907 L 0.241042 0.823796 L 0.225625 0.819074 L 0.210208 0.809630 L 0.200694 0.806389 L 0.193611 0.804815 L 0.186458 0.800093 L 0.174583 0.793796 L 0.167500 0.788981 L 0.160347 0.782685 L 0.153264 0.774815 L 0.144931 0.760556 L 0.137847 0.743148 L 0.134236 0.732037 L 0.130694 0.722593 L 0.130694 0.711481 L 0.130694 0.698796 L 0.130694 0.678241 L 0.131875 0.659259 L 0.135417 0.638704 L 0.142569 0.610185 L 0.147292 0.586481 L 0.154444 0.561204 L 0.161528 0.532685 L 0.167500 0.520000 L 0.174583 0.499444 L 0.180556 0.482037 L 0.187639 0.464630 L 0.193611 0.450370 L 0.204306 0.431389 L 0.217361 0.413981 L 0.236319 0.388704 L 0.247014 0.374444 L 0.257708 0.363426 L 0.267153 0.352315 L 0.283819 0.339630 L 0.299236 0.328611 L 0.320556 0.312778 L 0.333611 0.300093 L 0.350278 0.292222 L 0.362083 0.285833 L 0.377569 0.276389 L 0.390625 0.271574 L 0.400069 0.266852 L 0.413125 0.260556 L 0.430972 0.254259 L 0.448750 0.247870 L 0.472500 0.241574 L 0.490278 0.240000 L 0.509236 0.233611 L 0.529444 0.230463 L 0.553194 0.224167 L 0.568611 0.217778 L 0.578125 0.216204 L 0.591181 0.209907 L 0.600625 0.205185 L 0.607778 0.202037 L 0.620833 0.200370 L 0.630278 0.197222 L 0.639792 0.197222 L 0.646944 0.203611 L 0.657569 0.214630 L 0.664722 0.222593 L 0.671875 0.230463 L 0.680139 0.238426 L 0.687292 0.244722 L 0.680139 0.251019 L 0.667083 0.257407 L 0.649306 0.263704 L 0.642153 0.265278 L 0.635069 0.270000 L 0.625556 0.273241 L 0.618472 0.277963 L 0.606597 0.284259 L 0.593542 0.292222 L 0.584028 0.298519 L 0.576875 0.300093 L 0.569792 0.304815 L 0.559097 0.309630 L 0.549583 0.314352 L 0.542500 0.320648 L 0.534167 0.325370 L 0.527083 0.330185 L 0.517569 0.338056 L 0.506875 0.346019 L 0.499792 0.350741 L 0.491458 0.357037 L 0.483125 0.365000 L 0.476042 0.372870 L 0.468889 0.379259 L 0.461806 0.387130 L 0.454653 0.399815 L 0.447569 0.412407 L 0.444028 0.421944 L 0.444028 0.433056 L 0.444028 0.444074 L 0.445208 0.455185 L 0.445208 0.464630 L 0.446389 0.477315 L 0.448750 0.488426 L 0.448750 0.499444 L 0.451111 0.510556 L 0.451111 0.520000 L 0.444028 0.527963 L 0.436875 0.537407 L 0.444028 0.543796 " pathEditMode="relative" ptsTypes="">
                                      <p:cBhvr>
                                        <p:cTn id="61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367778 0.291944 L 0.376111 0.290370 L 0.384375 0.287130 L 0.391528 0.282407 L 0.399861 0.279259 L 0.412917 0.274537 L 0.421181 0.274537 L 0.433056 0.274537 L 0.444931 0.274537 L 0.456806 0.274537 L 0.474583 0.274537 L 0.494792 0.274537 L 0.516111 0.274537 L 0.533958 0.276111 L 0.548194 0.279259 L 0.563611 0.282407 L 0.579028 0.285556 L 0.587361 0.285556 L 0.594444 0.285556 L 0.602778 0.285556 L 0.614653 0.279259 L 0.627708 0.274537 L 0.647847 0.268148 L 0.672778 0.258704 L 0.702431 0.244444 L 0.735694 0.238148 L 0.759375 0.228611 L 0.780764 0.219167 L 0.791458 0.214352 L 0.798542 0.209630 L 0.809236 0.193796 L 0.812778 0.184352 L 0.818750 0.171667 L 0.829444 0.152685 L 0.847222 0.127315 L 0.866181 0.102037 L 0.880417 0.079907 L 0.888750 0.062500 L 0.894722 0.049815 L 0.898264 0.035556 L 0.901806 0.021389 L 0.901806 0.005556 L 0.901806 -0.007130 L 0.899444 -0.024537 L 0.893472 -0.038796 L 0.885208 -0.053056 L 0.874514 -0.070463 L 0.860278 -0.086296 L 0.841319 -0.108426 L 0.812778 -0.135278 L 0.777222 -0.163796 L 0.742778 -0.190648 L 0.714306 -0.211296 L 0.681111 -0.233426 L 0.650208 -0.247685 L 0.626528 -0.257130 L 0.607500 -0.261852 L 0.592083 -0.268241 L 0.574306 -0.271389 L 0.562431 -0.271389 L 0.545764 -0.271389 L 0.527986 -0.271389 L 0.501875 -0.271389 L 0.472222 -0.271389 L 0.443750 -0.271389 L 0.411667 -0.271389 L 0.378472 -0.261852 L 0.342847 -0.252407 L 0.301319 -0.236574 L 0.277569 -0.227037 L 0.250278 -0.209630 L 0.228958 -0.193889 L 0.213542 -0.178056 L 0.194514 -0.159074 L 0.182639 -0.144815 L 0.169583 -0.127407 L 0.157778 -0.098889 L 0.150625 -0.073611 L 0.143472 -0.049815 L 0.137569 -0.029259 L 0.135208 -0.008704 L 0.130417 0.011852 L 0.126875 0.029259 L 0.122153 0.052963 L 0.122153 0.065648 L 0.122153 0.076759 L 0.122153 0.092593 L 0.122153 0.108333 L 0.122153 0.121019 L 0.131667 0.135278 L 0.137569 0.152685 L 0.149444 0.173241 L 0.160139 0.192222 L 0.167222 0.198519 L 0.177917 0.208056 L 0.188611 0.219167 L 0.204028 0.223889 L 0.219444 0.233333 L 0.239653 0.236574 L 0.263333 0.242870 L 0.290625 0.246019 L 0.319167 0.246019 L 0.352361 0.252315 L 0.387986 0.252315 L 0.423542 0.252315 L 0.455625 0.252315 L 0.487639 0.252315 L 0.516111 0.252315 L 0.539861 0.252315 L 0.557639 0.252315 L 0.573125 0.258704 L 0.587361 0.261852 L 0.603958 0.269722 L 0.615833 0.272963 L 0.628889 0.279259 L 0.643125 0.283981 L 0.650208 0.283981 L 0.659722 0.287130 L 0.670417 0.287130 L 0.678681 0.287130 L 0.690556 0.287130 L 0.700069 0.288704 L 0.709583 0.291944 L 0.717847 0.296667 L 0.720278 0.309352 L 0.715486 0.318796 L 0.703611 0.328333 L 0.692917 0.333056 L 0.677500 0.339352 L 0.655000 0.342593 L 0.627708 0.348889 L 0.599167 0.348889 L 0.570694 0.348889 L 0.547014 0.348889 L 0.514931 0.348889 L 0.482917 0.348889 L 0.454444 0.348889 L 0.422361 0.348889 L 0.393889 0.348889 L 0.361875 0.348889 L 0.329792 0.344167 L 0.295417 0.336204 L 0.256250 0.329907 L 0.226597 0.318796 L 0.202847 0.309352 L 0.179097 0.299815 L 0.155347 0.287130 L 0.139931 0.279259 L 0.123333 0.269722 L 0.107917 0.257130 L 0.094861 0.246019 L 0.084167 0.234907 L 0.073472 0.220741 L 0.067569 0.209630 L 0.064028 0.196944 L 0.061597 0.176389 L 0.059236 0.152685 L 0.056875 0.122593 L 0.056875 0.094167 L 0.056875 0.056111 L 0.056875 0.018148 L 0.056875 -0.016667 L 0.056875 -0.048241 L 0.058056 -0.075185 L 0.060417 -0.106852 L 0.067569 -0.135278 L 0.072292 -0.155833 L 0.077014 -0.176481 L 0.082986 -0.204907 L 0.092500 -0.233426 L 0.101944 -0.261852 L 0.117431 -0.293519 L 0.131667 -0.323611 L 0.145903 -0.348889 L 0.162500 -0.380556 L 0.176736 -0.402685 L 0.186250 -0.420093 L 0.190972 -0.429630 L 0.200486 -0.447037 L 0.208750 -0.459630 L 0.217083 -0.473889 L 0.225417 -0.485000 L 0.238472 -0.507130 L 0.250278 -0.524537 L 0.256250 -0.534074 L 0.259792 -0.543519 L 0.262153 -0.562500 L 0.264514 -0.575185 L 0.264514 -0.589444 L 0.255069 -0.605278 L 0.237222 -0.621019 L 0.221806 -0.625833 L 0.198125 -0.628981 L 0.172014 -0.628981 L 0.143472 -0.628981 L 0.104375 -0.628981 L 0.061597 -0.628981 L 0.020069 -0.628981 L -0.022639 -0.628981 L -0.058264 -0.628981 L -0.081875 -0.632130 L -0.093750 -0.635278 L -0.098542 -0.616296 L -0.094931 -0.595741 L -0.090208 -0.575185 L -0.084306 -0.549815 L -0.072431 -0.524537 L -0.060625 -0.507130 L -0.041597 -0.485000 L -0.025000 -0.466019 L -0.007222 -0.450185 L 0.015347 -0.428056 L 0.030764 -0.409074 L 0.039097 -0.401111 L 0.047361 -0.393241 L 0.049722 -0.383704 L 0.054514 -0.363148 L 0.059236 -0.342593 L 0.061597 -0.314074 L 0.061597 -0.284074 L 0.061597 -0.252407 L 0.061597 -0.220741 L 0.061597 -0.185926 L 0.060417 -0.155833 L 0.055694 -0.124259 L 0.053333 -0.095741 L 0.050972 -0.068889 L 0.047361 -0.051481 L 0.042639 -0.038796 L 0.036667 -0.024537 L 0.029583 -0.011852 L 0.026042 -0.000833 L 0.049722 0.000741 L 0.079444 0.000741 L 0.126875 0.000741 L 0.169583 0.000741 L 0.205208 0.000741 L 0.234861 0.000741 L 0.255069 0.007130 L 0.272847 0.013426 L 0.283542 0.018148 L 0.288264 0.030833 L 0.288264 0.049815 L 0.285903 0.059352 L 0.276389 0.076759 L 0.265764 0.090926 L 0.252708 0.108333 L 0.227778 0.132130 L 0.204028 0.147963 L 0.172014 0.170093 L 0.134028 0.189074 L 0.103125 0.201759 L 0.071111 0.220741 L 0.049722 0.233333 L 0.040278 0.238148 L 0.035486 0.252315 L 0.036667 0.269722 L 0.040278 0.279259 L 0.043819 0.288704 L 0.053333 0.306111 L 0.061597 0.325185 L 0.069931 0.334630 L 0.079444 0.345741 L 0.094861 0.352037 L 0.105556 0.356759 L 0.117431 0.359907 L 0.126875 0.363148 L 0.136389 0.363148 L 0.150625 0.363148 L 0.170764 0.363148 L 0.196875 0.363148 L 0.220625 0.363148 L 0.240833 0.366296 L 0.256250 0.367870 L 0.269306 0.374167 L 0.278819 0.378981 L 0.277569 0.388426 L 0.287083 0.394722 L 0.298958 0.401111 L 0.316736 0.404259 L 0.334583 0.407407 L 0.355903 0.410556 L 0.378472 0.410556 L 0.404583 0.410556 L 0.428333 0.408981 L 0.441389 0.405833 L 0.448472 0.401111 L 0.440208 0.391574 L 0.431875 0.386852 L 0.424722 0.382130 L 0.406944 0.375741 L 0.383194 0.369444 L 0.350000 0.363148 L 0.304931 0.350463 L 0.253889 0.342593 L 0.186250 0.333056 L 0.123333 0.318796 L 0.066389 0.309352 L 0.018889 0.293519 L -0.015486 0.282407 L -0.042778 0.269722 L -0.055833 0.263426 L -0.062986 0.258704 L -0.065347 0.249167 L -0.065347 0.233333 L -0.065347 0.223889 L -0.065347 0.200185 L -0.065347 0.189074 L -0.065347 0.176389 L -0.061806 0.163704 L -0.055833 0.152685 L -0.046389 0.149537 L -0.033333 0.152685 L -0.020278 0.163704 L -0.001250 0.179537 L 0.023681 0.203333 L 0.048542 0.222315 L 0.077014 0.250741 L 0.098403 0.272963 L 0.128056 0.301389 L 0.149444 0.320370 L 0.166042 0.336204 L 0.181458 0.350463 L 0.192153 0.359907 L 0.207569 0.367870 L 0.214722 0.372593 L 0.221806 0.375741 L 0.233681 0.377315 L 0.243194 0.382130 L 0.259792 0.382130 L 0.269306 0.382130 L 0.289444 0.382130 L 0.307292 0.382130 L 0.333403 0.382130 L 0.359514 0.382130 L 0.379653 0.382130 L 0.403403 0.382130 L 0.421181 0.382130 L 0.435417 0.382130 L 0.448472 0.382130 L 0.456806 0.382130 L 0.471042 0.382130 L 0.479375 0.382130 L 0.494792 0.382130 L 0.511389 0.382130 L 0.529167 0.380556 L 0.550556 0.377315 L 0.571875 0.371019 L 0.592083 0.367870 L 0.609861 0.364722 L 0.625278 0.361574 L 0.643125 0.356759 L 0.656181 0.350463 L 0.675139 0.339352 L 0.682292 0.334630 L 0.689375 0.329907 L 0.696528 0.325185 L 0.705972 0.323519 L 0.722639 0.314074 L 0.736875 0.307778 L 0.752292 0.302963 L 0.765347 0.296667 L 0.778403 0.290370 L 0.790278 0.285556 L 0.797361 0.282407 L 0.804514 0.277685 L 0.811597 0.272963 L 0.823472 0.265000 L 0.831806 0.257130 L 0.841319 0.249167 L 0.854375 0.239722 L 0.867431 0.228611 L 0.880417 0.219167 L 0.895903 0.208056 L 0.904167 0.200185 L 0.917222 0.192222 L 0.926736 0.182778 L 0.937431 0.177963 L 0.948125 0.171667 L 0.968264 0.187500 L 0.984861 0.212778 L 1.003889 0.238148 L 1.031181 0.274537 L 1.052500 0.299815 L 1.075069 0.329907 L 1.094028 0.352037 L 1.104722 0.369444 L 1.108264 0.378981 L 1.110694 0.388426 L 1.102361 0.396389 L 1.094028 0.396389 L 1.078611 0.399537 L 1.060833 0.399537 L 1.038264 0.399537 L 1.006250 0.399537 L 0.982500 0.397963 L 0.955208 0.385278 L 0.935069 0.375741 L 0.924375 0.367870 L 0.916042 0.352037 L 0.913681 0.339352 L 0.913681 0.326759 L 0.913681 0.317222 L 0.913681 0.296667 L 0.913681 0.277685 L 0.913681 0.253981 L 0.913681 0.230185 L 0.913681 0.211204 L 0.919583 0.185926 L 0.924375 0.165370 L 0.931458 0.138426 L 0.935069 0.113148 L 0.937431 0.100463 L 0.942153 0.079907 L 0.943333 0.064074 L 0.943333 0.051389 L 0.945694 0.038704 L 0.948125 0.019722 L 0.950486 -0.003981 L 0.952847 -0.027685 L 0.957569 -0.056204 L 0.958750 -0.083056 L 0.961181 -0.111574 L 0.963542 -0.135278 L 0.965903 -0.154259 L 0.968264 -0.174815 L 0.970625 -0.195463 L 0.970625 -0.214444 L 0.970625 -0.235000 L 0.970625 -0.250833 L 0.970625 -0.272963 L 0.970625 -0.296667 L 0.964722 -0.322037 L 0.962361 -0.337870 L 0.958750 -0.358426 L 0.954028 -0.375833 L 0.951667 -0.394815 L 0.950486 -0.407407 L 0.948125 -0.420093 L 0.946875 -0.429630 L 0.943333 -0.439074 L 0.938611 -0.451759 L 0.935069 -0.461296 L 0.929097 -0.472315 L 0.922014 -0.480278 L 0.911319 -0.488148 L 0.899444 -0.491296 L 0.889931 -0.492870 L 0.872153 -0.496019 L 0.856736 -0.499259 L 0.838889 -0.499259 L 0.816389 -0.499259 L 0.792639 -0.499259 L 0.772431 -0.499259 L 0.762986 -0.499259 L 0.755833 -0.496019 L 0.761806 -0.475463 L 0.778403 -0.456481 L 0.795000 -0.437500 L 0.819931 -0.415370 L 0.841319 -0.391667 L 0.860278 -0.372685 L 0.881667 -0.353611 L 0.900625 -0.337870 L 0.922014 -0.325185 L 0.932639 -0.314074 L 0.939792 -0.306204 L 0.950486 -0.295093 L 0.955208 -0.284074 L 0.959931 -0.266667 L 0.962361 -0.253981 L 0.967083 -0.233426 L 0.970625 -0.204907 L 0.977778 -0.173241 L 0.988472 -0.133704 L 0.995556 -0.094167 L 1.000278 -0.054630 L 1.002708 -0.011852 L 1.005069 0.018148 L 1.005069 0.046667 L 1.002708 0.067222 L 0.996736 0.076759 L 0.990833 0.086204 L 0.978958 0.089352 L 0.969444 0.089352 L 0.954028 0.092593 L 0.942153 0.095741 L 0.926736 0.103611 L 0.905347 0.116296 L 0.884028 0.128981 L 0.865000 0.138426 L 0.844861 0.151111 L 0.825833 0.157407 L 0.818750 0.162130 L 0.824653 0.173241 L 0.834167 0.177963 L 0.842500 0.181111 L 0.863819 0.181111 L 0.878056 0.181111 L 0.895903 0.181111 L 0.913681 0.181111 L 0.930278 0.181111 L 0.945694 0.181111 L 0.954028 0.181111 L 0.951667 0.195370 L 0.948125 0.223889 L 0.940972 0.244444 L 0.936250 0.265000 L 0.927917 0.290370 L 0.910139 0.315648 L 0.891111 0.344167 L 0.866181 0.367870 L 0.844861 0.386852 L 0.817569 0.402685 L 0.791458 0.413704 L 0.770069 0.420093 L 0.743958 0.426389 L 0.723819 0.426389 L 0.708403 0.426389 L 0.695347 0.421667 L 0.677500 0.412130 L 0.668056 0.410556 L 0.657361 0.401111 L 0.647847 0.393148 L 0.637153 0.388426 L 0.627708 0.377315 L 0.620556 0.369444 L 0.613472 0.353611 L 0.607500 0.340926 L 0.602778 0.320370 L 0.599167 0.302963 L 0.594444 0.282407 L 0.592083 0.258704 L 0.590903 0.242870 L 0.590903 0.222315 L 0.590903 0.208056 L 0.586181 0.198519 L 0.575486 0.212778 L 0.564792 0.227037 L 0.548194 0.239722 L 0.530347 0.252315 L 0.511389 0.257130 L 0.485278 0.260278 L 0.461528 0.263426 L 0.441389 0.263426 L 0.421181 0.263426 L 0.403403 0.263426 L 0.389167 0.263426 L 0.373750 0.263426 L 0.364236 0.263426 L 0.355903 0.263426 L 0.346458 0.263426 L 0.334583 0.263426 L 0.323889 0.263426 L 0.314375 0.263426 L 0.302500 0.263426 L 0.290625 0.263426 L 0.278819 0.260278 L 0.271667 0.258704 L 0.263333 0.253981 L 0.256250 0.247593 L 0.255069 0.236574 L 0.256250 0.223889 L 0.260972 0.212778 L 0.268125 0.200185 L 0.276389 0.193796 L 0.288264 0.193796 L 0.303681 0.189074 L 0.313194 0.189074 L 0.321528 0.189074 L 0.329792 0.189074 L 0.341667 0.189074 L 0.350000 0.189074 L 0.361875 0.189074 L 0.371319 0.189074 L 0.380833 0.189074 L 0.393889 0.189074 L 0.402222 0.187500 L 0.414097 0.179537 L 0.422361 0.174815 L 0.429514 0.165370 L 0.433056 0.155833 L 0.437778 0.146389 L 0.442569 0.136852 L 0.448472 0.124167 L 0.452014 0.111574 L 0.456806 0.102037 L 0.457986 0.092593 L 0.460347 0.083056 L 0.461528 0.073519 L 0.462708 0.060926 L 0.465069 0.049815 L 0.466319 0.040370 L 0.467500 0.029259 L 0.474583 0.022963 L 0.481736 0.019722 L 0.474583 0.015000 " pathEditMode="relative" ptsTypes="">
                                      <p:cBhvr>
                                        <p:cTn id="63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421319 0.433611 L -0.411597 0.448148 L -0.407986 0.462778 L -0.403125 0.478889 L -0.397083 0.501574 L -0.394653 0.517778 L -0.392222 0.533889 L -0.392222 0.555000 L -0.392222 0.574352 L -0.392222 0.590556 L -0.392222 0.606759 L -0.400694 0.624537 L -0.417708 0.655278 L -0.439514 0.674722 L -0.477153 0.700556 L -0.557222 0.737778 L -0.654306 0.778241 L -0.768403 0.818704 L -0.888542 0.854352 L -0.984444 0.881852 L -1.076667 0.886667 L -1.125208 0.886667 L -1.143403 0.886667 L -1.150694 0.886667 L -1.148264 0.873704 L -1.140972 0.844630 L -1.123958 0.802500 L -1.100903 0.739444 L -1.063333 0.652037 L -1.018403 0.548519 L -0.952847 0.427130 L -0.869167 0.308981 L -0.786597 0.205463 L -0.689514 0.111574 L -0.623958 0.059815 L -0.571806 0.027500 L -0.543889 0.014537 L -0.523264 0.014537 L -0.511111 0.014537 L -0.503819 0.017778 L -0.496597 0.037130 L -0.489306 0.058241 L -0.485625 0.084074 L -0.480764 0.116481 L -0.474722 0.155278 L -0.472292 0.195741 L -0.467431 0.241019 L -0.467431 0.297685 L -0.467431 0.354352 L -0.467431 0.412593 L -0.471111 0.451389 L -0.480764 0.480556 L -0.486875 0.491852 L -0.503819 0.488611 L -0.518403 0.462778 L -0.534167 0.419074 L -0.545139 0.368889 L -0.553611 0.321944 L -0.559653 0.268519 L -0.559653 0.232963 L -0.551181 0.198981 L -0.526875 0.165000 L -0.480764 0.132593 L -0.389792 0.100278 L -0.313333 0.085741 L -0.240486 0.085741 L -0.191944 0.085741 L -0.167708 0.093796 L -0.145833 0.110000 L -0.134931 0.124537 L -0.128819 0.137500 L -0.128819 0.161759 L -0.128819 0.194167 L -0.128819 0.242685 L -0.133681 0.310648 L -0.156736 0.415833 L -0.189514 0.524259 L -0.227153 0.648796 L -0.269653 0.765278 L -0.325417 0.885093 L -0.388542 0.993519 L -0.449236 1.037130 L -0.506250 1.037130 L -0.558472 1.037130 L -0.598472 1.037130 L -0.640972 1.037130 L -0.676181 1.027500 L -0.728333 0.995093 L -0.776875 0.954630 L -0.803611 0.925556 L -0.822986 0.896389 L -0.832708 0.867222 L -0.835139 0.838148 L -0.835139 0.807407 L -0.816944 0.757222 L -0.765972 0.673056 L -0.693194 0.572778 L -0.596111 0.470833 L -0.509931 0.385093 L -0.431042 0.313889 L -0.342431 0.250741 L -0.262361 0.220000 L -0.191944 0.198981 L -0.128819 0.194167 L -0.090000 0.197315 L -0.057222 0.215185 L -0.040278 0.237778 L -0.028125 0.275000 L -0.019653 0.331667 L -0.019653 0.428796 L -0.019653 0.542037 L -0.019653 0.663333 L -0.019653 0.784722 L -0.019653 0.889907 L -0.025694 0.982130 L -0.039028 1.037130 L -0.046319 1.037130 L -0.058472 1.037130 L -0.072986 1.037130 L -0.093681 1.037130 L -0.131250 1.011296 L -0.212569 0.962778 L -0.302361 0.894815 L -0.410417 0.810648 L -0.523264 0.726481 L -0.643403 0.627778 L -0.757500 0.529074 L -0.855764 0.428796 L -0.954097 0.333241 L -1.022083 0.226481 L -1.074236 0.127778 L -1.115486 0.025833 L -1.142222 -0.066389 L -1.148264 -0.134352 L -1.147083 -0.178056 L -1.126389 -0.232963 L -1.086389 -0.287963 L -1.005069 -0.330093 L -0.898264 -0.354352 L -0.789028 -0.359167 L -0.673750 -0.359167 L -0.556042 -0.342963 L -0.447986 -0.315463 L -0.346111 -0.275000 L -0.270833 -0.232963 L -0.200417 -0.191019 L -0.145833 -0.137593 L -0.107014 -0.077685 L -0.077847 -0.000093 L -0.054792 0.098611 L -0.042708 0.208704 L -0.035417 0.308981 L -0.035417 0.414167 L -0.048750 0.501574 L -0.066944 0.555000 L -0.092431 0.603519 L -0.116736 0.626204 L -0.157986 0.653704 L -0.194375 0.665000 L -0.228333 0.673056 L -0.258681 0.679537 L -0.282986 0.692500 L -0.304792 0.711944 L -0.321806 0.734537 L -0.333958 0.755648 L -0.343681 0.781482 L -0.347292 0.799259 L -0.349722 0.818704 L -0.349722 0.831667 L -0.349722 0.844630 L -0.347292 0.854352 L -0.347292 0.863981 L -0.357014 0.872130 L -0.367917 0.873704 L -0.367917 0.886667 L -0.367917 0.914167 L -0.371597 0.946574 L -0.383681 0.983796 L -0.397083 1.025833 L -0.411597 1.037130 L -0.426181 1.037130 L -0.446806 1.037130 L -0.460139 1.037130 L -0.480764 1.037130 L -0.507500 1.037130 L -0.542708 1.027500 L -0.574236 1.012870 L -0.613056 0.988611 L -0.653125 0.964352 L -0.691944 0.944907 L -0.716250 0.935185 L -0.736875 0.931944 L -0.752639 0.931944 L -0.764792 0.935185 L -0.779306 0.948148 L -0.786597 0.959537 L -0.774444 0.959537 L -0.755069 0.972407 L -0.724722 1.004815 L -0.685903 1.037130 L -0.622778 1.037130 L -0.559653 1.037130 L -0.513542 1.037130 L -0.473472 1.037130 L -0.450417 1.037130 L -0.440764 1.037130 L -0.447986 1.033889 L -0.454097 1.017778 L -0.461389 0.993519 L -0.471111 0.964352 L -0.484444 0.927130 L -0.496597 0.885093 L -0.512361 0.846204 L -0.534167 0.799259 L -0.552361 0.758889 L -0.570625 0.724907 L -0.593681 0.694167 L -0.613056 0.668241 L -0.634931 0.648796 L -0.659167 0.635833 L -0.689514 0.626204 L -0.735625 0.621296 L -0.772083 0.621296 L -0.815764 0.621296 L -0.846111 0.626204 L -0.870347 0.637500 L -0.888542 0.642315 L -0.869167 0.600278 L -0.850903 0.561481 L -0.820625 0.504815 L -0.785417 0.438426 L -0.746597 0.372130 L -0.716250 0.313889 L -0.689514 0.271759 L -0.668889 0.236204 L -0.647083 0.216759 L -0.631250 0.207037 L -0.609444 0.203796 L -0.588819 0.203796 L -0.560903 0.215185 L -0.531736 0.241019 L -0.512361 0.266944 L -0.485625 0.302500 L -0.469861 0.341389 L -0.445625 0.410926 L -0.429792 0.506389 L -0.418889 0.600278 L -0.415278 0.698981 L -0.415278 0.804167 L -0.429792 0.906111 L -0.451667 0.996667 L -0.486875 1.037130 L -0.529306 1.037130 L -0.571806 1.037130 L -0.603333 1.037130 L -0.631250 1.037130 L -0.655556 1.037130 L -0.673750 1.037130 L -0.693194 1.037130 L -0.702847 1.037130 L -0.710139 1.037130 L -0.701667 1.032315 L -0.693194 1.025833 L -0.668889 1.009630 L -0.600903 0.969167 L -0.490486 0.910926 L -0.342431 0.828426 L -0.202847 0.758889 L -0.079097 0.692500 L 0.020417 0.634259 L 0.077431 0.601852 L 0.102917 0.585741 L 0.087153 0.579259 L 0.062917 0.576019 L 0.036181 0.566296 L -0.019653 0.553333 L -0.108194 0.537130 L -0.207708 0.521019 L -0.326667 0.498333 L -0.437083 0.487037 L -0.554792 0.462778 L -0.667708 0.440093 L -0.785417 0.415833 L -0.886111 0.399630 L -0.977153 0.394815 L -1.058472 0.383426 L -1.121597 0.380185 L -1.150694 0.373704 L -1.172569 0.370463 L -1.150694 0.363981 L -1.123958 0.363981 L -1.086389 0.365648 L -1.045139 0.376944 L -0.994167 0.404444 L -0.931042 0.440093 L -0.861875 0.480556 L -0.780556 0.529074 L -0.668889 0.595463 L -0.545139 0.668241 L -0.415278 0.749167 L -0.308472 0.820370 L -0.241736 0.876944 L -0.222292 0.907685 L -0.219861 0.923889 L -0.235625 0.946574 L -0.286597 0.954630 L -0.383681 0.954630 L -0.506250 0.965926 L -0.615486 0.965926 L -0.730764 0.965926 L -0.846111 0.965926 L -0.954097 0.965926 L -1.069375 0.965926 L -1.160417 0.965926 L -1.237986 0.948148 L -1.288958 0.920648 L -1.308403 0.904444 L -1.316875 0.886667 L -1.319306 0.868889 L -1.313264 0.841389 L -1.292639 0.810648 L -1.259861 0.763704 L -1.221042 0.715185 L -1.193194 0.681204 L -1.154306 0.639074 L -1.120347 0.598611 L -1.059653 0.542037 L -0.982014 0.482130 L -0.893403 0.420648 L -0.804792 0.363981 L -0.730764 0.321944 L -0.682222 0.304167 L -0.660417 0.299259 L -0.650694 0.296111 L -0.643403 0.299259 L -0.640972 0.312222 L -0.633681 0.344630 L -0.626389 0.381852 L -0.613056 0.428796 L -0.593681 0.490278 L -0.579097 0.533889 L -0.571806 0.566296 L -0.568194 0.590556 L -0.568194 0.603519 L -0.570625 0.613241 L -0.598472 0.632593 L -0.656736 0.653704 L -0.723472 0.677963 L -0.764792 0.689259 L -0.782986 0.692500 L -0.762361 0.682778 L -0.717431 0.660185 L -0.654306 0.624537 L -0.554792 0.567870 L -0.432222 0.506389 L -0.319375 0.472407 L -0.194375 0.448148 L -0.068194 0.448148 L 0.066528 0.453056 L 0.168472 0.487037 L 0.221875 0.529074 L 0.234028 0.555000 L 0.234028 0.579259 L 0.224306 0.600278 L 0.191528 0.618056 L 0.119931 0.643981 L 0.035000 0.676296 L -0.020833 0.698981 L -0.066944 0.707037 L -0.108194 0.720000 L -0.134931 0.723241 L -0.159167 0.726481 L -0.179792 0.729722 L -0.206528 0.729722 L -0.233194 0.729722 L -0.257500 0.716759 L -0.293889 0.698981 L -0.326667 0.681204 L -0.349722 0.653704 L -0.364306 0.624537 L -0.373958 0.592222 L -0.378819 0.555000 L -0.381250 0.516111 L -0.381250 0.472407 L -0.381250 0.428796 L -0.381250 0.380185 L -0.377639 0.326852 L -0.369167 0.279907 L -0.358194 0.242685 L -0.348472 0.213519 L -0.337569 0.195741 L -0.329097 0.189259 L -0.320625 0.197315 L -0.313333 0.232963 L -0.313333 0.276667 L -0.315764 0.517778 L -0.336389 0.629444 L -0.365486 0.766944 L -0.403125 0.875370 L -0.440764 0.999907 L -0.479583 1.037130 L -0.520833 1.037130 L -0.539028 1.037130 L -0.547569 1.037130 L -0.542708 1.008056 L -0.537847 0.975648 L -0.530556 0.935185 L -0.530556 0.896389 L -0.530556 0.847870 L -0.539028 0.792870 L -0.558472 0.724907 L -0.594861 0.652037 L -0.638542 0.584074 L -0.683472 0.516111 L -0.721111 0.477315 L -0.762361 0.443333 L -0.802361 0.419074 L -0.826667 0.406111 L -0.857014 0.402870 L -0.877639 0.399630 L -0.901875 0.399630 L -0.924931 0.399630 L -0.944375 0.406111 L -0.966250 0.415833 L -0.979583 0.425556 L -0.986875 0.430370 L -0.971111 0.430370 L -0.940764 0.430370 L -0.900694 0.430370 L -0.846111 0.430370 L -0.779306 0.430370 L -0.711389 0.430370 L -0.638542 0.430370 L -0.577847 0.430370 L -0.523264 0.430370 L -0.485625 0.430370 L -0.456528 0.428796 L -0.443194 0.425556 L -0.451667 0.446574 L -0.465000 0.495093 L -0.486875 0.577593 L -0.512361 0.698981 L -0.531736 0.810648 L -0.553611 0.893148 L -0.563333 0.948148 L -0.565764 0.980556 L -0.565764 0.990278 L -0.558472 0.988611 L -0.551181 0.978889 L -0.536597 0.959537 L -0.512361 0.936852 L -0.486875 0.920648 L -0.460139 0.906111 L -0.434653 0.896389 L -0.407986 0.889907 L -0.370347 0.883426 L -0.329097 0.872130 L -0.291458 0.855926 L -0.267222 0.842963 L -0.256250 0.831667 L -0.247778 0.817130 L -0.247778 0.800926 L -0.247778 0.781482 L -0.247778 0.768519 L -0.252639 0.750741 L -0.259931 0.729722 L -0.263542 0.716759 L -0.268403 0.695741 L -0.269653 0.682778 L -0.274444 0.665000 L -0.279306 0.643981 L -0.285417 0.622963 L -0.291458 0.608333 L -0.297569 0.585741 L -0.297569 0.571111 L -0.297569 0.558241 L -0.295139 0.545278 L -0.293889 0.524259 L -0.291458 0.511296 L -0.291458 0.498333 L -0.289028 0.485370 L -0.289028 0.465926 L -0.289028 0.456296 L -0.289028 0.436852 L -0.289028 0.417407 L -0.290278 0.404444 L -0.295139 0.389907 L -0.302361 0.378611 L -0.310903 0.375370 L -0.322986 0.367222 L -0.336389 0.362407 L -0.346111 0.357593 L -0.361875 0.351111 L -0.371597 0.346204 L -0.378819 0.342963 L -0.392222 0.341389 L -0.403125 0.341389 L -0.412847 0.341389 L -0.420139 0.344630 L -0.429792 0.355926 L -0.434653 0.367222 L -0.441944 0.383426 L -0.445625 0.393148 L -0.446806 0.402870 L -0.446806 0.412593 L -0.446806 0.422315 L -0.446806 0.440093 L -0.446806 0.457870 L -0.446806 0.470833 L -0.447986 0.480556 L -0.451667 0.493519 L -0.452847 0.503148 L -0.456528 0.517778 L -0.457708 0.527500 L -0.463819 0.540370 L -0.461389 0.550093 L -0.469861 0.555000 L -0.477153 0.550093 " pathEditMode="relative" ptsTypes="">
                                      <p:cBhvr>
                                        <p:cTn id="65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7153 0.304815 L -0.395000 0.298333 L -0.384097 0.296759 L -0.374375 0.295093 L -0.367083 0.295093 L -0.358611 0.291852 L -0.351319 0.290278 L -0.342847 0.290278 L -0.330694 0.290278 L -0.320972 0.290278 L -0.311250 0.290278 L -0.307639 0.300000 L -0.318542 0.322593 L -0.331875 0.343704 L -0.342847 0.358241 L -0.362222 0.374444 L -0.377986 0.380833 L -0.402292 0.384074 L -0.426528 0.387315 L -0.462986 0.387315 L -0.499375 0.387315 L -0.539444 0.380833 L -0.555208 0.377593 L -0.564931 0.372778 L -0.562500 0.361481 L -0.549097 0.351759 L -0.537014 0.346852 L -0.528472 0.348519 L -0.535764 0.358241 L -0.549097 0.371204 L -0.570972 0.380833 L -0.600069 0.384074 L -0.637708 0.390556 L -0.705694 0.390556 L -0.766389 0.390556 L -0.834306 0.387315 L -0.892569 0.374444 L -0.930208 0.358241 L -0.952014 0.345278 L -0.965417 0.333981 L -0.972708 0.322593 L -0.972708 0.309722 L -0.967847 0.293519 L -0.964167 0.283796 L -0.950833 0.269259 L -0.932639 0.256296 L -0.910764 0.249815 L -0.886528 0.249815 L -0.859792 0.249815 L -0.833125 0.251389 L -0.808819 0.267593 L -0.795486 0.277315 L -0.788194 0.285370 L -0.784583 0.298333 L -0.784583 0.308056 L -0.791875 0.324259 L -0.797917 0.342037 L -0.810069 0.359815 L -0.829444 0.387315 L -0.848889 0.410000 L -0.870764 0.429444 L -0.892569 0.442407 L -0.922917 0.448796 L -0.952014 0.448796 L -0.982361 0.443981 L -1.004236 0.424537 L -1.028472 0.388981 L -1.040625 0.359815 L -1.047917 0.319352 L -1.050347 0.283796 L -1.052778 0.251389 L -1.051528 0.227130 L -1.050347 0.199630 L -1.047917 0.186667 L -1.040625 0.164074 L -1.034583 0.146204 L -1.024861 0.128426 L -1.017569 0.118704 L -1.004236 0.105833 L -0.987222 0.094444 L -0.975069 0.091204 L -0.960556 0.091204 L -0.944792 0.091204 L -0.932639 0.091204 L -0.913194 0.109074 L -0.897431 0.125185 L -0.880417 0.143056 L -0.861042 0.170556 L -0.844028 0.191574 L -0.824583 0.219074 L -0.807639 0.241759 L -0.793056 0.259537 L -0.782153 0.274074 L -0.785764 0.261111 L -0.793056 0.240093 L -0.797917 0.207778 L -0.805208 0.183426 L -0.810069 0.154352 L -0.822222 0.121944 L -0.833125 0.079907 L -0.845278 0.023241 L -0.859792 -0.028519 L -0.871944 -0.085185 L -0.876806 -0.120741 L -0.881667 -0.166019 L -0.881667 -0.198426 L -0.875556 -0.233981 L -0.859792 -0.272870 L -0.842847 -0.305185 L -0.816111 -0.342407 L -0.801528 -0.368333 L -0.787014 -0.379630 L -0.779722 -0.389352 L -0.778472 -0.379630 L -0.771250 -0.363426 L -0.767569 -0.353796 L -0.763958 -0.340833 L -0.762708 -0.331111 L -0.762708 -0.319815 L -0.777292 -0.311667 L -0.811250 -0.300370 L -0.863472 -0.292222 L -0.938681 -0.277685 L -0.995764 -0.272870 L -1.028472 -0.272870 L -1.051528 -0.272870 L -1.058819 -0.272870 L -1.049097 -0.287407 L -1.032153 -0.297130 L -1.007847 -0.306852 L -0.975069 -0.310093 L -0.926528 -0.310093 L -0.852500 -0.310093 L -0.797917 -0.310093 L -0.739653 -0.298704 L -0.704444 -0.290648 L -0.668056 -0.276111 L -0.643819 -0.266389 L -0.624375 -0.259907 L -0.612222 -0.255093 L -0.602500 -0.251852 L -0.595278 -0.251852 L -0.584306 -0.251852 L -0.580694 -0.240463 L -0.570972 -0.233981 L -0.558819 -0.233981 L -0.540625 -0.233981 L -0.517569 -0.233981 L -0.481181 -0.233981 L -0.414444 -0.233981 L -0.328264 -0.229167 L -0.245764 -0.212963 L -0.170486 -0.203241 L -0.087986 -0.187130 L -0.051528 -0.187130 L -0.033333 -0.185463 L -0.041875 -0.183889 L -0.055208 -0.183889 L -0.068542 -0.187130 L -0.084306 -0.196759 L -0.103750 -0.216204 L -0.120764 -0.233981 L -0.131667 -0.253426 L -0.143819 -0.274444 L -0.154722 -0.293889 L -0.165625 -0.311667 L -0.176528 -0.322963 L -0.183819 -0.327870 L -0.197222 -0.331111 L -0.211736 -0.334352 L -0.242083 -0.337593 L -0.274861 -0.337593 L -0.303958 -0.337593 L -0.336736 -0.337593 L -0.365903 -0.337593 L -0.379236 -0.335926 L -0.371944 -0.318148 L -0.363472 -0.306852 L -0.354931 -0.292222 L -0.346458 -0.274444 L -0.331875 -0.256667 L -0.307639 -0.232407 L -0.274861 -0.211389 L -0.223889 -0.183889 L -0.169306 -0.161204 L -0.113472 -0.138519 L -0.070972 -0.122407 L -0.043056 -0.112685 L -0.027292 -0.106204 L -0.023681 -0.096481 L -0.037014 -0.078704 L -0.046736 -0.060833 L -0.055208 -0.038241 L -0.062500 -0.013981 L -0.077014 0.020000 L -0.090417 0.049167 L -0.107361 0.078241 L -0.121944 0.104167 L -0.138958 0.130093 L -0.153472 0.152685 L -0.170486 0.178611 L -0.181389 0.196389 L -0.193542 0.215833 L -0.204444 0.230370 L -0.212986 0.248148 L -0.221458 0.262778 L -0.229931 0.272500 L -0.238472 0.283796 L -0.252986 0.290278 L -0.266389 0.295093 L -0.282153 0.298333 L -0.306389 0.301574 L -0.335556 0.304815 L -0.368333 0.304815 L -0.401042 0.304815 L -0.436250 0.304815 L -0.486042 0.304815 L -0.522431 0.304815 L -0.560069 0.304815 L -0.586736 0.304815 L -0.611042 0.293519 L -0.626806 0.283796 L -0.631667 0.270833 L -0.629236 0.254630 L -0.612222 0.233611 L -0.590417 0.206111 L -0.567361 0.180185 L -0.550347 0.157593 L -0.537014 0.138148 L -0.526042 0.123611 L -0.506667 0.100926 L -0.481181 0.084722 L -0.449583 0.066944 L -0.393819 0.044259 L -0.327014 0.018426 L -0.282153 0.010370 L -0.242083 0.003889 L -0.217847 -0.002593 L -0.202014 -0.005833 L -0.214167 -0.002593 L -0.229931 -0.002593 L -0.262708 -0.002593 L -0.311250 -0.002593 L -0.397431 -0.002593 L -0.493333 -0.002593 L -0.596458 -0.002593 L -0.699583 -0.002593 L -0.796736 -0.002593 L -0.881667 -0.002593 L -0.938681 -0.005833 L -0.984792 -0.018796 L -1.012708 -0.022037 L -1.029722 -0.022037 L -1.037014 -0.022037 L -1.035764 -0.007500 L -1.032153 0.005463 L -1.024861 0.034630 L -1.017569 0.063704 L -1.007847 0.092870 L -0.998194 0.125185 L -0.981181 0.159167 L -0.962986 0.188333 L -0.943542 0.219074 L -0.912014 0.256296 L -0.887708 0.277315 L -0.862222 0.296759 L -0.829444 0.317778 L -0.807639 0.330741 L -0.789444 0.343704 L -0.772431 0.353333 L -0.765139 0.355000 L -0.752986 0.356574 L -0.744514 0.356574 L -0.732361 0.356574 L -0.720278 0.356574 L -0.704444 0.356574 L -0.683819 0.356574 L -0.657153 0.356574 L -0.620764 0.356574 L -0.580694 0.351759 L -0.515139 0.332315 L -0.467847 0.319352 L -0.436250 0.304815 L -0.414444 0.291852 L -0.404722 0.283796 L -0.407153 0.269259 L -0.413194 0.254630 L -0.421736 0.240093 L -0.433819 0.222315 L -0.448403 0.193148 L -0.469028 0.162407 L -0.488472 0.131667 L -0.512708 0.097685 L -0.529722 0.066944 L -0.541875 0.041111 L -0.547917 0.024907 L -0.552778 0.007130 L -0.555208 -0.009074 L -0.556389 -0.033333 L -0.558819 -0.054444 L -0.558819 -0.078704 L -0.558819 -0.106204 L -0.558819 -0.127222 L -0.558819 -0.143426 L -0.558819 -0.156296 L -0.546736 -0.146667 L -0.511528 -0.132037 L -0.452014 -0.112685 L -0.385278 -0.093241 L -0.302778 -0.072222 L -0.243333 -0.054444 L -0.210556 -0.039815 L -0.194792 -0.030093 L -0.202014 -0.020463 L -0.214167 -0.012315 L -0.236042 0.000648 L -0.267569 0.018426 L -0.312500 0.044259 L -0.358611 0.070185 L -0.377986 0.089630 L -0.391389 0.112222 L -0.393819 0.136574 L -0.393819 0.168889 L -0.385278 0.201296 L -0.373194 0.230370 L -0.358611 0.259537 L -0.346458 0.282130 L -0.340417 0.296759 L -0.339167 0.309722 L -0.346458 0.317778 L -0.370764 0.321019 L -0.402292 0.321019 L -0.438681 0.321019 L -0.476319 0.321019 L -0.520000 0.319352 L -0.579444 0.304815 L -0.645000 0.285370 L -0.700833 0.257870 L -0.744514 0.236852 L -0.770000 0.215833 L -0.780903 0.201296 L -0.780903 0.191574 L -0.778472 0.181852 L -0.765139 0.173796 L -0.746944 0.164074 L -0.725069 0.157593 L -0.698403 0.151111 L -0.668056 0.144630 L -0.635278 0.144630 L -0.581875 0.144630 L -0.502986 0.144630 L -0.409583 0.152685 L -0.314931 0.175370 L -0.236042 0.207778 L -0.183819 0.238519 L -0.162014 0.262778 L -0.155903 0.275741 L -0.153472 0.296759 L -0.160764 0.317778 L -0.177778 0.337222 L -0.210556 0.359815 L -0.272431 0.388981 L -0.350069 0.414815 L -0.432639 0.429444 L -0.517569 0.429444 L -0.620764 0.429444 L -0.723889 0.429444 L -0.841597 0.408426 L -0.961736 0.372778 L -1.058819 0.333981 L -1.132847 0.296759 L -1.181389 0.261111 L -1.203264 0.233611 L -1.208125 0.217407 L -1.208125 0.196389 L -1.208125 0.177037 L -1.202014 0.151111 L -1.192361 0.126852 L -1.182639 0.104167 L -1.174097 0.083148 L -1.159583 0.053981 L -1.142569 0.031389 L -1.112222 0.002222 L -1.067361 -0.023611 L -1.029722 -0.038241 L -0.976319 -0.057593 L -0.910764 -0.070556 L -0.869514 -0.083519 L -0.823403 -0.091574 L -0.789444 -0.098056 L -0.767569 -0.104537 L -0.746944 -0.111019 L -0.727500 -0.120741 L -0.714167 -0.128796 L -0.706875 -0.133704 L -0.695972 -0.123981 L -0.681389 -0.111019 L -0.671736 -0.107778 L -0.662014 -0.106204 L -0.652292 -0.106204 L -0.645000 -0.106204 L -0.634097 -0.106204 L -0.620764 -0.119167 L -0.603750 -0.138519 L -0.586736 -0.164444 L -0.577014 -0.196759 L -0.574583 -0.233981 L -0.572222 -0.261481 L -0.572222 -0.293889 L -0.573403 -0.313333 L -0.577014 -0.327870 L -0.583125 -0.337593 L -0.592847 -0.339167 L -0.604931 -0.339167 L -0.625556 -0.339167 L -0.648681 -0.339167 L -0.675347 -0.339167 L -0.693542 -0.339167 L -0.700833 -0.339167 L -0.709306 -0.329444 L -0.709306 -0.308426 L -0.709306 -0.292222 L -0.700833 -0.271204 L -0.683819 -0.248611 L -0.653472 -0.219444 L -0.591597 -0.190278 L -0.496944 -0.167685 L -0.396250 -0.145000 L -0.293056 -0.140185 L -0.220278 -0.140185 L -0.152292 -0.140185 L -0.120764 -0.140185 L -0.113472 -0.140185 L -0.115903 -0.153148 L -0.115903 -0.162778 L -0.115903 -0.172500 L -0.115903 -0.183889 L -0.120764 -0.162778 L -0.124375 -0.141759 L -0.129236 -0.114259 L -0.134097 -0.081944 L -0.136528 -0.049537 L -0.138958 -0.022037 L -0.141389 0.007130 L -0.141389 0.023241 L -0.141389 0.034630 L -0.141389 0.047500 L -0.141389 0.057222 L -0.142569 0.075093 L -0.151042 0.086389 L -0.159583 0.096111 L -0.169306 0.105833 L -0.188681 0.117130 L -0.212986 0.130093 L -0.244514 0.144630 L -0.282153 0.159167 L -0.316111 0.167315 L -0.345278 0.170556 L -0.373194 0.173796 L -0.393819 0.173796 L -0.405903 0.168889 L -0.419306 0.164074 L -0.427778 0.152685 L -0.436250 0.131667 L -0.436250 0.110648 L -0.431389 0.097685 L -0.420486 0.083148 L -0.403472 0.060463 L -0.385278 0.044259 L -0.359792 0.034630 L -0.333125 0.021667 L -0.308819 0.015185 L -0.282153 0.015185 L -0.257847 0.015185 L -0.228750 0.020000 L -0.200833 0.032963 L -0.178958 0.049167 L -0.159583 0.071852 L -0.140139 0.096111 L -0.130417 0.113889 L -0.126806 0.130093 L -0.124375 0.147870 L -0.124375 0.159167 L -0.124375 0.172130 L -0.126806 0.185093 L -0.134097 0.199630 L -0.146250 0.214167 L -0.154722 0.222315 L -0.170486 0.230370 L -0.192361 0.236852 L -0.219028 0.246574 L -0.240903 0.253056 L -0.265139 0.259537 L -0.283333 0.262778 L -0.303958 0.266019 L -0.324583 0.266019 L -0.342847 0.266019 L -0.362222 0.257870 L -0.377986 0.249815 L -0.408333 0.209352 L -0.409583 0.199630 L -0.412014 0.186667 L -0.413194 0.177037 L -0.413194 0.165648 L -0.415625 0.152685 L -0.416875 0.143056 L -0.416875 0.118704 L -0.416875 0.109074 L -0.415625 0.094444 L -0.413194 0.081481 L -0.410764 0.070185 L -0.403472 0.060463 L -0.395000 0.057222 L -0.386528 0.057222 L -0.377986 0.057222 L -0.370764 0.060463 L -0.359792 0.062130 L -0.352500 0.063704 L -0.345278 0.066944 L -0.334306 0.070185 L -0.327014 0.070185 L -0.318542 0.073426 L -0.311250 0.065370 L -0.311250 0.055648 L -0.311250 0.044259 L -0.311250 0.034630 L -0.317361 0.015185 L -0.325833 -0.004259 L -0.333125 -0.012315 L -0.342847 -0.026852 L -0.354931 -0.033333 L -0.364653 -0.038241 L -0.374375 -0.041481 L -0.388958 -0.043056 L -0.398681 -0.044722 L -0.409583 -0.044722 L -0.419306 -0.044722 L -0.427778 -0.044722 L -0.436250 -0.044722 L -0.444792 -0.031759 L -0.445972 -0.020463 L -0.444792 -0.010741 L -0.436250 -0.004259 L -0.428958 0.003889 L -0.425347 0.013519 L -0.420486 0.023241 L -0.427778 0.026481 L -0.433819 0.016759 " pathEditMode="relative" ptsTypes="">
                                      <p:cBhvr>
                                        <p:cTn id="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  <p:bldP spid="4" grpId="0" bldLvl="0" build="allAtOnce"/>
      <p:bldP spid="5" grpId="0" bldLvl="0" build="allAtOnce"/>
      <p:bldP spid="7" grpId="0" bldLvl="0" build="allAtOnce"/>
      <p:bldP spid="6" grpId="0"/>
      <p:bldP spid="4" grpId="1" bldLvl="0" build="allAtOnce"/>
      <p:bldP spid="7" grpId="1" bldLvl="0" build="allAtOnce"/>
      <p:bldP spid="5" grpId="1" bldLvl="0" build="allAtOnce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9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-12700"/>
            <a:ext cx="9153525" cy="6859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11163" y="1119188"/>
            <a:ext cx="7831137" cy="1006475"/>
          </a:xfrm>
        </p:spPr>
        <p:txBody>
          <a:bodyPr vert="horz" lIns="91440" tIns="45720" rIns="91440" bIns="46800" anchor="b"/>
          <a:p>
            <a:pPr defTabSz="685800">
              <a:buNone/>
            </a:pPr>
            <a:r>
              <a:rPr lang="en-US" altLang="zh-CN" kern="1200">
                <a:latin typeface="华文楷体" panose="02010600040101010101" charset="-122"/>
                <a:ea typeface="华文楷体" panose="02010600040101010101" charset="-122"/>
                <a:cs typeface="+mj-cs"/>
              </a:rPr>
              <a:t>   </a:t>
            </a:r>
            <a:r>
              <a:rPr lang="en-US" altLang="zh-CN" b="1" i="1" kern="12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+mj-cs"/>
              </a:rPr>
              <a:t> T1 Cantor</a:t>
            </a:r>
            <a:endParaRPr lang="en-US" altLang="zh-CN" b="1" i="1" kern="12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+mj-cs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12750" y="2384425"/>
            <a:ext cx="7829550" cy="974725"/>
          </a:xfrm>
        </p:spPr>
        <p:txBody>
          <a:bodyPr vert="horz" lIns="91440" tIns="45720" rIns="91440" bIns="45720" anchor="t"/>
          <a:p>
            <a:pPr defTabSz="685800"/>
            <a:r>
              <a:rPr lang="zh-CN" altLang="en-US" kern="120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现代数学的著名证明之一是</a:t>
            </a:r>
            <a:r>
              <a:rPr lang="en-US" altLang="zh-CN" kern="120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George Cantor</a:t>
            </a:r>
            <a:r>
              <a:rPr lang="zh-CN" altLang="en-US" kern="120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证明了有理数是可枚举的。他用下面一张表证明这一命题：</a:t>
            </a:r>
            <a:endParaRPr lang="zh-CN" altLang="en-US" kern="120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" name="内容占位符 5" descr="924a57f95a625c0e604d9849cedb53b1"/>
          <p:cNvPicPr>
            <a:picLocks noChangeAspect="1"/>
          </p:cNvPicPr>
          <p:nvPr/>
        </p:nvPicPr>
        <p:blipFill>
          <a:blip r:embed="rId3"/>
          <a:srcRect r="49593"/>
          <a:stretch>
            <a:fillRect/>
          </a:stretch>
        </p:blipFill>
        <p:spPr>
          <a:xfrm>
            <a:off x="631825" y="3359150"/>
            <a:ext cx="4530725" cy="2724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内容占位符 3" descr="924a57f95a625c0e604d9849cedb53b1"/>
          <p:cNvPicPr>
            <a:picLocks noChangeAspect="1"/>
          </p:cNvPicPr>
          <p:nvPr/>
        </p:nvPicPr>
        <p:blipFill>
          <a:blip r:embed="rId3"/>
          <a:srcRect l="49535"/>
          <a:stretch>
            <a:fillRect/>
          </a:stretch>
        </p:blipFill>
        <p:spPr>
          <a:xfrm>
            <a:off x="631825" y="3359150"/>
            <a:ext cx="4530725" cy="2724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内容占位符 2"/>
          <p:cNvSpPr>
            <a:spLocks noGrp="1"/>
          </p:cNvSpPr>
          <p:nvPr/>
        </p:nvSpPr>
        <p:spPr>
          <a:xfrm>
            <a:off x="5218113" y="3689350"/>
            <a:ext cx="3268663" cy="2178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zh-CN" altLang="en-US" strike="noStrike" noProof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输入描述：一个整数</a:t>
            </a:r>
            <a:r>
              <a:rPr lang="en-US" altLang="zh-CN" strike="noStrike" noProof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N（1≤N≤10000000）</a:t>
            </a:r>
            <a:endParaRPr lang="en-US" altLang="zh-CN" strike="noStrike" noProof="1">
              <a:solidFill>
                <a:schemeClr val="accent5">
                  <a:lumMod val="75000"/>
                </a:schemeClr>
              </a:solidFill>
            </a:endParaRPr>
          </a:p>
          <a:p>
            <a:pPr fontAlgn="base"/>
            <a:endParaRPr lang="en-US" altLang="zh-CN" strike="noStrike" noProof="1">
              <a:solidFill>
                <a:schemeClr val="accent5">
                  <a:lumMod val="75000"/>
                </a:schemeClr>
              </a:solidFill>
            </a:endParaRPr>
          </a:p>
          <a:p>
            <a:pPr fontAlgn="base"/>
            <a:r>
              <a:rPr lang="zh-CN" altLang="en-US" strike="noStrike" noProof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输出描述：表中第</a:t>
            </a:r>
            <a:r>
              <a:rPr lang="en-US" altLang="zh-CN" strike="noStrike" noProof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N</a:t>
            </a:r>
            <a:r>
              <a:rPr lang="zh-CN" altLang="en-US" strike="noStrike" noProof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项</a:t>
            </a:r>
            <a:endParaRPr lang="zh-CN" altLang="en-US" strike="noStrike" noProof="1">
              <a:solidFill>
                <a:schemeClr val="accent5">
                  <a:lumMod val="75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0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charRg st="0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charRg st="0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charRg st="0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charRg st="0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5">
                                            <p:txEl>
                                              <p:charRg st="0" end="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80000">
                                          <p:val>
                                            <p:fltVal val="90.000000"/>
                                          </p:val>
                                        </p:tav>
                                        <p:tav tm="8000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.000000"/>
                                          </p:val>
                                        </p:tav>
                                        <p:tav tm="50000">
                                          <p:val>
                                            <p:fltVal val="0.95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 decel="100000"/>
                                        <p:tgtEl>
                                          <p:spTgt spid="16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16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16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6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26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 decel="100000"/>
                                        <p:tgtEl>
                                          <p:spTgt spid="16">
                                            <p:txEl>
                                              <p:charRg st="26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16">
                                            <p:txEl>
                                              <p:charRg st="26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16">
                                            <p:txEl>
                                              <p:charRg st="26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6">
                                            <p:txEl>
                                              <p:charRg st="26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26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26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-3175"/>
            <a:ext cx="9139238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4" name="标题 3073"/>
          <p:cNvSpPr>
            <a:spLocks noGrp="1"/>
          </p:cNvSpPr>
          <p:nvPr>
            <p:ph type="title"/>
          </p:nvPr>
        </p:nvSpPr>
        <p:spPr>
          <a:xfrm>
            <a:off x="1001713" y="261938"/>
            <a:ext cx="7829550" cy="1006475"/>
          </a:xfrm>
        </p:spPr>
        <p:txBody>
          <a:bodyPr vert="horz" lIns="91440" tIns="45720" rIns="91440" bIns="46800" anchor="ctr"/>
          <a:p>
            <a:pPr defTabSz="685800">
              <a:buNone/>
            </a:pPr>
            <a:r>
              <a:rPr lang="en-US" altLang="zh-CN" sz="5400" b="1" i="1" kern="1200">
                <a:solidFill>
                  <a:srgbClr val="0000FF"/>
                </a:solidFill>
                <a:latin typeface="华文楷体" panose="02010600040101010101" charset="-122"/>
                <a:ea typeface="华文楷体" panose="02010600040101010101" charset="-122"/>
                <a:cs typeface="+mj-cs"/>
              </a:rPr>
              <a:t>T1 Cantor</a:t>
            </a:r>
            <a:endParaRPr lang="en-US" altLang="zh-CN" sz="5400" b="1" i="1" kern="1200">
              <a:solidFill>
                <a:srgbClr val="0000FF"/>
              </a:solidFill>
              <a:latin typeface="华文楷体" panose="02010600040101010101" charset="-122"/>
              <a:ea typeface="华文楷体" panose="02010600040101010101" charset="-122"/>
              <a:cs typeface="+mj-cs"/>
            </a:endParaRPr>
          </a:p>
        </p:txBody>
      </p:sp>
      <p:sp>
        <p:nvSpPr>
          <p:cNvPr id="3075" name="内容占位符 3074"/>
          <p:cNvSpPr>
            <a:spLocks noGrp="1"/>
          </p:cNvSpPr>
          <p:nvPr>
            <p:ph idx="1"/>
          </p:nvPr>
        </p:nvSpPr>
        <p:spPr>
          <a:xfrm>
            <a:off x="611188" y="1268413"/>
            <a:ext cx="3960812" cy="4525962"/>
          </a:xfrm>
        </p:spPr>
        <p:txBody>
          <a:bodyPr vert="horz" lIns="91440" tIns="45720" rIns="91440" bIns="45720" anchor="t"/>
          <a:p>
            <a:pPr defTabSz="685800">
              <a:lnSpc>
                <a:spcPct val="60000"/>
              </a:lnSpc>
            </a:pPr>
            <a:r>
              <a:rPr lang="en-US" altLang="zh-CN" sz="2000" b="1" kern="1200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#include&lt;bits/</a:t>
            </a:r>
            <a:r>
              <a:rPr lang="en-US" altLang="zh-CN" sz="2000" b="1" kern="1200" err="1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stdc++.h</a:t>
            </a:r>
            <a:r>
              <a:rPr lang="en-US" altLang="zh-CN" sz="2000" b="1" kern="1200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&gt;</a:t>
            </a:r>
            <a:endParaRPr lang="en-US" altLang="zh-CN" sz="2000" b="1" kern="1200">
              <a:solidFill>
                <a:srgbClr val="00B050"/>
              </a:solidFill>
              <a:latin typeface="方正报宋简体" pitchFamily="65" charset="-122"/>
              <a:ea typeface="方正报宋简体" pitchFamily="65" charset="-122"/>
              <a:cs typeface="+mn-cs"/>
            </a:endParaRPr>
          </a:p>
          <a:p>
            <a:pPr defTabSz="685800">
              <a:lnSpc>
                <a:spcPct val="60000"/>
              </a:lnSpc>
            </a:pPr>
            <a:r>
              <a:rPr lang="en-US" altLang="zh-CN" sz="2000" b="1" kern="1200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using namespace std;</a:t>
            </a:r>
            <a:endParaRPr lang="en-US" altLang="zh-CN" sz="2000" b="1" kern="1200">
              <a:solidFill>
                <a:srgbClr val="00B050"/>
              </a:solidFill>
              <a:latin typeface="方正报宋简体" pitchFamily="65" charset="-122"/>
              <a:ea typeface="方正报宋简体" pitchFamily="65" charset="-122"/>
              <a:cs typeface="+mn-cs"/>
            </a:endParaRPr>
          </a:p>
          <a:p>
            <a:pPr defTabSz="685800">
              <a:lnSpc>
                <a:spcPct val="60000"/>
              </a:lnSpc>
            </a:pPr>
            <a:r>
              <a:rPr lang="en-US" altLang="zh-CN" sz="2000" b="1" kern="1200" err="1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int</a:t>
            </a:r>
            <a:r>
              <a:rPr lang="en-US" altLang="zh-CN" sz="2000" b="1" kern="1200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 </a:t>
            </a:r>
            <a:r>
              <a:rPr lang="en-US" altLang="zh-CN" sz="2000" b="1" kern="1200" err="1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n,sum,k</a:t>
            </a:r>
            <a:r>
              <a:rPr lang="en-US" altLang="zh-CN" sz="2000" b="1" kern="1200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;</a:t>
            </a:r>
            <a:endParaRPr lang="en-US" altLang="zh-CN" sz="2000" b="1" kern="1200">
              <a:solidFill>
                <a:srgbClr val="00B050"/>
              </a:solidFill>
              <a:latin typeface="方正报宋简体" pitchFamily="65" charset="-122"/>
              <a:ea typeface="方正报宋简体" pitchFamily="65" charset="-122"/>
              <a:cs typeface="+mn-cs"/>
            </a:endParaRPr>
          </a:p>
          <a:p>
            <a:pPr defTabSz="685800">
              <a:lnSpc>
                <a:spcPct val="60000"/>
              </a:lnSpc>
            </a:pPr>
            <a:r>
              <a:rPr lang="en-US" altLang="zh-CN" sz="2000" b="1" kern="1200" err="1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int</a:t>
            </a:r>
            <a:r>
              <a:rPr lang="en-US" altLang="zh-CN" sz="2000" b="1" kern="1200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 main()</a:t>
            </a:r>
            <a:endParaRPr lang="en-US" altLang="zh-CN" sz="2000" b="1" kern="1200">
              <a:solidFill>
                <a:srgbClr val="00B050"/>
              </a:solidFill>
              <a:latin typeface="方正报宋简体" pitchFamily="65" charset="-122"/>
              <a:ea typeface="方正报宋简体" pitchFamily="65" charset="-122"/>
              <a:cs typeface="+mn-cs"/>
            </a:endParaRPr>
          </a:p>
          <a:p>
            <a:pPr defTabSz="685800">
              <a:lnSpc>
                <a:spcPct val="60000"/>
              </a:lnSpc>
            </a:pPr>
            <a:r>
              <a:rPr lang="en-US" altLang="zh-CN" sz="2000" b="1" kern="1200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{</a:t>
            </a:r>
            <a:endParaRPr lang="en-US" altLang="zh-CN" sz="2000" b="1" kern="1200">
              <a:solidFill>
                <a:srgbClr val="00B050"/>
              </a:solidFill>
              <a:latin typeface="方正报宋简体" pitchFamily="65" charset="-122"/>
              <a:ea typeface="方正报宋简体" pitchFamily="65" charset="-122"/>
              <a:cs typeface="+mn-cs"/>
            </a:endParaRPr>
          </a:p>
          <a:p>
            <a:pPr defTabSz="685800">
              <a:lnSpc>
                <a:spcPct val="60000"/>
              </a:lnSpc>
            </a:pPr>
            <a:r>
              <a:rPr lang="en-US" altLang="zh-CN" sz="2000" b="1" kern="1200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    </a:t>
            </a:r>
            <a:r>
              <a:rPr lang="en-US" altLang="zh-CN" sz="2000" b="1" kern="1200" err="1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scanf("%d",&amp;n</a:t>
            </a:r>
            <a:r>
              <a:rPr lang="en-US" altLang="zh-CN" sz="2000" b="1" kern="1200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);</a:t>
            </a:r>
            <a:endParaRPr lang="en-US" altLang="zh-CN" sz="2000" b="1" kern="1200">
              <a:solidFill>
                <a:srgbClr val="00B050"/>
              </a:solidFill>
              <a:latin typeface="方正报宋简体" pitchFamily="65" charset="-122"/>
              <a:ea typeface="方正报宋简体" pitchFamily="65" charset="-122"/>
              <a:cs typeface="+mn-cs"/>
            </a:endParaRPr>
          </a:p>
          <a:p>
            <a:pPr defTabSz="685800">
              <a:lnSpc>
                <a:spcPct val="60000"/>
              </a:lnSpc>
            </a:pPr>
            <a:r>
              <a:rPr lang="en-US" altLang="zh-CN" sz="2000" b="1" kern="1200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    </a:t>
            </a:r>
            <a:r>
              <a:rPr lang="en-US" altLang="zh-CN" sz="2000" b="1" kern="1200" err="1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int</a:t>
            </a:r>
            <a:r>
              <a:rPr lang="en-US" altLang="zh-CN" sz="2000" b="1" kern="1200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 l=0,r=</a:t>
            </a:r>
            <a:r>
              <a:rPr lang="en-US" altLang="zh-CN" sz="2000" b="1" kern="1200" err="1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n,mid</a:t>
            </a:r>
            <a:r>
              <a:rPr lang="en-US" altLang="zh-CN" sz="2000" b="1" kern="1200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=(l+r)/2;</a:t>
            </a:r>
            <a:endParaRPr lang="en-US" altLang="zh-CN" sz="2000" b="1" kern="1200">
              <a:solidFill>
                <a:srgbClr val="00B050"/>
              </a:solidFill>
              <a:latin typeface="方正报宋简体" pitchFamily="65" charset="-122"/>
              <a:ea typeface="方正报宋简体" pitchFamily="65" charset="-122"/>
              <a:cs typeface="+mn-cs"/>
            </a:endParaRPr>
          </a:p>
          <a:p>
            <a:pPr defTabSz="685800">
              <a:lnSpc>
                <a:spcPct val="60000"/>
              </a:lnSpc>
            </a:pPr>
            <a:r>
              <a:rPr lang="en-US" altLang="zh-CN" sz="2000" b="1" kern="1200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    </a:t>
            </a:r>
            <a:r>
              <a:rPr lang="en-US" altLang="zh-CN" sz="2000" b="1" kern="1200" err="1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while(l</a:t>
            </a:r>
            <a:r>
              <a:rPr lang="en-US" altLang="zh-CN" sz="2000" b="1" kern="1200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&lt;=r)</a:t>
            </a:r>
            <a:endParaRPr lang="en-US" altLang="zh-CN" sz="2000" b="1" kern="1200">
              <a:solidFill>
                <a:srgbClr val="00B050"/>
              </a:solidFill>
              <a:latin typeface="方正报宋简体" pitchFamily="65" charset="-122"/>
              <a:ea typeface="方正报宋简体" pitchFamily="65" charset="-122"/>
              <a:cs typeface="+mn-cs"/>
            </a:endParaRPr>
          </a:p>
          <a:p>
            <a:pPr defTabSz="685800">
              <a:lnSpc>
                <a:spcPct val="60000"/>
              </a:lnSpc>
            </a:pPr>
            <a:r>
              <a:rPr lang="en-US" altLang="zh-CN" sz="2000" b="1" kern="1200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    {</a:t>
            </a:r>
            <a:endParaRPr lang="en-US" altLang="zh-CN" sz="2000" b="1" kern="1200">
              <a:solidFill>
                <a:srgbClr val="00B050"/>
              </a:solidFill>
              <a:latin typeface="方正报宋简体" pitchFamily="65" charset="-122"/>
              <a:ea typeface="方正报宋简体" pitchFamily="65" charset="-122"/>
              <a:cs typeface="+mn-cs"/>
            </a:endParaRPr>
          </a:p>
          <a:p>
            <a:pPr defTabSz="685800">
              <a:lnSpc>
                <a:spcPct val="60000"/>
              </a:lnSpc>
            </a:pPr>
            <a:r>
              <a:rPr lang="en-US" altLang="zh-CN" sz="2000" b="1" kern="1200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        mid=(l+r)/2;</a:t>
            </a:r>
            <a:endParaRPr lang="en-US" altLang="zh-CN" sz="2000" b="1" kern="1200">
              <a:solidFill>
                <a:srgbClr val="00B050"/>
              </a:solidFill>
              <a:latin typeface="方正报宋简体" pitchFamily="65" charset="-122"/>
              <a:ea typeface="方正报宋简体" pitchFamily="65" charset="-122"/>
              <a:cs typeface="+mn-cs"/>
            </a:endParaRPr>
          </a:p>
          <a:p>
            <a:pPr defTabSz="685800">
              <a:lnSpc>
                <a:spcPct val="60000"/>
              </a:lnSpc>
            </a:pPr>
            <a:r>
              <a:rPr lang="en-US" altLang="zh-CN" sz="2000" b="1" kern="1200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        </a:t>
            </a:r>
            <a:r>
              <a:rPr lang="en-US" altLang="zh-CN" sz="2000" b="1" kern="1200" err="1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if(mid</a:t>
            </a:r>
            <a:r>
              <a:rPr lang="en-US" altLang="zh-CN" sz="2000" b="1" kern="1200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*(mid+1)/2&lt;=n)</a:t>
            </a:r>
            <a:endParaRPr lang="en-US" altLang="zh-CN" sz="2000" b="1" kern="1200">
              <a:solidFill>
                <a:srgbClr val="00B050"/>
              </a:solidFill>
              <a:latin typeface="方正报宋简体" pitchFamily="65" charset="-122"/>
              <a:ea typeface="方正报宋简体" pitchFamily="65" charset="-122"/>
              <a:cs typeface="+mn-cs"/>
            </a:endParaRPr>
          </a:p>
          <a:p>
            <a:pPr defTabSz="685800">
              <a:lnSpc>
                <a:spcPct val="60000"/>
              </a:lnSpc>
            </a:pPr>
            <a:r>
              <a:rPr lang="en-US" altLang="zh-CN" sz="2000" b="1" kern="1200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        {</a:t>
            </a:r>
            <a:endParaRPr lang="en-US" altLang="zh-CN" sz="2000" b="1" kern="1200">
              <a:solidFill>
                <a:srgbClr val="00B050"/>
              </a:solidFill>
              <a:latin typeface="方正报宋简体" pitchFamily="65" charset="-122"/>
              <a:ea typeface="方正报宋简体" pitchFamily="65" charset="-122"/>
              <a:cs typeface="+mn-cs"/>
            </a:endParaRPr>
          </a:p>
          <a:p>
            <a:pPr defTabSz="685800">
              <a:lnSpc>
                <a:spcPct val="60000"/>
              </a:lnSpc>
            </a:pPr>
            <a:r>
              <a:rPr lang="en-US" altLang="zh-CN" sz="2000" b="1" kern="1200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            k=mid;</a:t>
            </a:r>
            <a:endParaRPr lang="en-US" altLang="zh-CN" sz="2000" b="1" kern="1200">
              <a:solidFill>
                <a:srgbClr val="00B050"/>
              </a:solidFill>
              <a:latin typeface="方正报宋简体" pitchFamily="65" charset="-122"/>
              <a:ea typeface="方正报宋简体" pitchFamily="65" charset="-122"/>
              <a:cs typeface="+mn-cs"/>
            </a:endParaRPr>
          </a:p>
          <a:p>
            <a:pPr defTabSz="685800">
              <a:lnSpc>
                <a:spcPct val="60000"/>
              </a:lnSpc>
            </a:pPr>
            <a:r>
              <a:rPr lang="en-US" altLang="zh-CN" sz="2000" b="1" kern="1200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            l=mid+1</a:t>
            </a:r>
            <a:r>
              <a:rPr lang="en-US" altLang="zh-CN" sz="2000" kern="1200">
                <a:solidFill>
                  <a:srgbClr val="00B050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;</a:t>
            </a:r>
            <a:endParaRPr lang="en-US" altLang="zh-CN" sz="2000" kern="1200">
              <a:solidFill>
                <a:schemeClr val="tx1"/>
              </a:solidFill>
              <a:latin typeface="方正报宋简体" pitchFamily="65" charset="-122"/>
              <a:ea typeface="方正报宋简体" pitchFamily="65" charset="-122"/>
              <a:cs typeface="+mn-cs"/>
            </a:endParaRPr>
          </a:p>
          <a:p>
            <a:pPr defTabSz="685800">
              <a:lnSpc>
                <a:spcPct val="60000"/>
              </a:lnSpc>
            </a:pPr>
            <a:r>
              <a:rPr lang="en-US" altLang="zh-CN" sz="2000" kern="1200">
                <a:solidFill>
                  <a:schemeClr val="tx1"/>
                </a:solidFill>
                <a:latin typeface="方正报宋简体" pitchFamily="65" charset="-122"/>
                <a:ea typeface="方正报宋简体" pitchFamily="65" charset="-122"/>
                <a:cs typeface="+mn-cs"/>
              </a:rPr>
              <a:t>        }</a:t>
            </a:r>
            <a:endParaRPr lang="en-US" altLang="zh-CN" sz="2000" kern="1200">
              <a:solidFill>
                <a:schemeClr val="tx1"/>
              </a:solidFill>
              <a:latin typeface="方正报宋简体" pitchFamily="65" charset="-122"/>
              <a:ea typeface="方正报宋简体" pitchFamily="65" charset="-122"/>
              <a:cs typeface="+mn-cs"/>
            </a:endParaRPr>
          </a:p>
          <a:p>
            <a:pPr defTabSz="685800">
              <a:lnSpc>
                <a:spcPct val="60000"/>
              </a:lnSpc>
            </a:pPr>
            <a:r>
              <a:rPr lang="en-US" altLang="zh-CN" sz="2000" kern="1200">
                <a:solidFill>
                  <a:schemeClr val="tx1"/>
                </a:solidFill>
                <a:latin typeface="Bookman Old Style" panose="02050604050505020204" pitchFamily="18" charset="0"/>
                <a:ea typeface="微软雅黑" panose="020B0503020204020204" charset="-122"/>
                <a:cs typeface="+mn-cs"/>
              </a:rPr>
              <a:t>     </a:t>
            </a:r>
            <a:r>
              <a:rPr lang="en-US" altLang="zh-CN" sz="2000" kern="1200">
                <a:solidFill>
                  <a:srgbClr val="CC0000"/>
                </a:solidFill>
                <a:latin typeface="Bookman Old Style" panose="02050604050505020204" pitchFamily="18" charset="0"/>
                <a:ea typeface="微软雅黑" panose="020B0503020204020204" charset="-122"/>
                <a:cs typeface="+mn-cs"/>
              </a:rPr>
              <a:t>   </a:t>
            </a:r>
            <a:endParaRPr lang="en-US" altLang="zh-CN" sz="2000" kern="1200">
              <a:solidFill>
                <a:srgbClr val="CC0000"/>
              </a:solidFill>
              <a:latin typeface="Bookman Old Style" panose="02050604050505020204" pitchFamily="18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3080" name="矩形 3079"/>
          <p:cNvSpPr/>
          <p:nvPr/>
        </p:nvSpPr>
        <p:spPr>
          <a:xfrm>
            <a:off x="4572000" y="1301750"/>
            <a:ext cx="4540250" cy="44926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lnSpc>
                <a:spcPct val="80000"/>
              </a:lnSpc>
              <a:spcBef>
                <a:spcPct val="20000"/>
              </a:spcBef>
              <a:buChar char="•"/>
            </a:pP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else r=mid-1;</a:t>
            </a:r>
            <a:endParaRPr lang="en-US" altLang="zh-CN" b="1">
              <a:solidFill>
                <a:srgbClr val="FF0000"/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har char="•"/>
            </a:pP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    }</a:t>
            </a:r>
            <a:endParaRPr lang="en-US" altLang="zh-CN" b="1">
              <a:solidFill>
                <a:srgbClr val="FF0000"/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har char="•"/>
            </a:pP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    sum=</a:t>
            </a:r>
            <a:r>
              <a:rPr lang="en-US" altLang="zh-CN" b="1" err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n-k</a:t>
            </a: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*(k+1)/2;</a:t>
            </a:r>
            <a:endParaRPr lang="en-US" altLang="zh-CN" b="1">
              <a:solidFill>
                <a:srgbClr val="FF0000"/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har char="•"/>
            </a:pP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//  </a:t>
            </a:r>
            <a:r>
              <a:rPr lang="en-US" altLang="zh-CN" b="1" err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cout</a:t>
            </a: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&lt;&lt;k&lt;&lt;' '&lt;&lt;sum&lt;&lt;</a:t>
            </a:r>
            <a:r>
              <a:rPr lang="en-US" altLang="zh-CN" b="1" err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endl</a:t>
            </a: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;</a:t>
            </a:r>
            <a:endParaRPr lang="en-US" altLang="zh-CN" b="1">
              <a:solidFill>
                <a:srgbClr val="FF0000"/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har char="•"/>
            </a:pP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    </a:t>
            </a:r>
            <a:r>
              <a:rPr lang="en-US" altLang="zh-CN" b="1" err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if(!sum</a:t>
            </a: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)</a:t>
            </a:r>
            <a:endParaRPr lang="en-US" altLang="zh-CN" b="1">
              <a:solidFill>
                <a:srgbClr val="FF0000"/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har char="•"/>
            </a:pP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    {</a:t>
            </a:r>
            <a:endParaRPr lang="en-US" altLang="zh-CN" b="1">
              <a:solidFill>
                <a:srgbClr val="FF0000"/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har char="•"/>
            </a:pP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        if(k%2) </a:t>
            </a:r>
            <a:r>
              <a:rPr lang="en-US" altLang="zh-CN" b="1" err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cout</a:t>
            </a: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&lt;&lt;1&lt;&lt;'/'&lt;&lt;k;</a:t>
            </a:r>
            <a:endParaRPr lang="en-US" altLang="zh-CN" b="1">
              <a:solidFill>
                <a:srgbClr val="FF0000"/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har char="•"/>
            </a:pP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        else </a:t>
            </a:r>
            <a:r>
              <a:rPr lang="en-US" altLang="zh-CN" b="1" err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cout</a:t>
            </a: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&lt;&lt;k&lt;&lt;'/'&lt;&lt;1;</a:t>
            </a:r>
            <a:endParaRPr lang="en-US" altLang="zh-CN" b="1">
              <a:solidFill>
                <a:srgbClr val="FF0000"/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har char="•"/>
            </a:pP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    }</a:t>
            </a:r>
            <a:endParaRPr lang="en-US" altLang="zh-CN" b="1">
              <a:solidFill>
                <a:srgbClr val="FF0000"/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har char="•"/>
            </a:pP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    else</a:t>
            </a:r>
            <a:endParaRPr lang="en-US" altLang="zh-CN" b="1">
              <a:solidFill>
                <a:srgbClr val="FF0000"/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har char="•"/>
            </a:pP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    {</a:t>
            </a:r>
            <a:endParaRPr lang="en-US" altLang="zh-CN" b="1">
              <a:solidFill>
                <a:srgbClr val="FF0000"/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har char="•"/>
            </a:pP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       k++;</a:t>
            </a:r>
            <a:endParaRPr lang="en-US" altLang="zh-CN" b="1">
              <a:solidFill>
                <a:srgbClr val="FF0000"/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har char="•"/>
            </a:pP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       if(k%2==0)cout&lt;&lt;sum&lt;&lt;'/'&lt;&lt;k+1-sum;</a:t>
            </a:r>
            <a:endParaRPr lang="en-US" altLang="zh-CN" b="1">
              <a:solidFill>
                <a:srgbClr val="FF0000"/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har char="•"/>
            </a:pP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     else </a:t>
            </a:r>
            <a:r>
              <a:rPr lang="en-US" altLang="zh-CN" b="1" err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cout</a:t>
            </a: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&lt;&lt;k+1-sum&lt;&lt;'/'&lt;&lt;sum;</a:t>
            </a:r>
            <a:endParaRPr lang="en-US" altLang="zh-CN" b="1">
              <a:solidFill>
                <a:srgbClr val="FF0000"/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har char="•"/>
            </a:pP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    }</a:t>
            </a:r>
            <a:endParaRPr lang="en-US" altLang="zh-CN" b="1">
              <a:solidFill>
                <a:srgbClr val="FF0000"/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har char="•"/>
            </a:pPr>
            <a:r>
              <a:rPr lang="en-US" altLang="zh-CN" b="1">
                <a:solidFill>
                  <a:srgbClr val="FF0000"/>
                </a:solidFill>
                <a:latin typeface="方正北魏楷书简体" pitchFamily="65" charset="-122"/>
                <a:ea typeface="方正北魏楷书简体" pitchFamily="65" charset="-122"/>
              </a:rPr>
              <a:t>}</a:t>
            </a:r>
            <a:endParaRPr lang="en-US" altLang="zh-CN" b="1">
              <a:solidFill>
                <a:srgbClr val="00B050"/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har char="•"/>
            </a:pPr>
            <a:endParaRPr lang="en-US" altLang="zh-CN" b="1">
              <a:solidFill>
                <a:srgbClr val="9900CC"/>
              </a:solidFill>
              <a:latin typeface="方正北魏楷书简体" pitchFamily="65" charset="-122"/>
              <a:ea typeface="方正北魏楷书简体" pitchFamily="65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har char="•"/>
            </a:pPr>
            <a:endParaRPr lang="en-US" altLang="zh-CN" b="1">
              <a:solidFill>
                <a:srgbClr val="99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01713" y="1301750"/>
            <a:ext cx="5664200" cy="41973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3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#include&lt;bits/stdc++.h&gt;</a:t>
            </a:r>
            <a:endParaRPr lang="zh-CN" altLang="en-US" sz="1300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3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using namespace std;</a:t>
            </a:r>
            <a:endParaRPr lang="zh-CN" altLang="en-US" sz="1300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3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int n,i;</a:t>
            </a:r>
            <a:endParaRPr lang="zh-CN" altLang="en-US" sz="1300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3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int main()</a:t>
            </a:r>
            <a:endParaRPr lang="zh-CN" altLang="en-US" sz="1300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3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{</a:t>
            </a:r>
            <a:endParaRPr lang="zh-CN" altLang="en-US" sz="1300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3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	scanf("%d",&amp;n);</a:t>
            </a:r>
            <a:endParaRPr lang="zh-CN" altLang="en-US" sz="1300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3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	while(i&lt;n)</a:t>
            </a:r>
            <a:endParaRPr lang="zh-CN" altLang="en-US" sz="1300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3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	{</a:t>
            </a:r>
            <a:endParaRPr lang="zh-CN" altLang="en-US" sz="1300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3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		n-=i;</a:t>
            </a:r>
            <a:endParaRPr lang="zh-CN" altLang="en-US" sz="1300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3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		i++;</a:t>
            </a:r>
            <a:endParaRPr lang="zh-CN" altLang="en-US" sz="1300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3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	}</a:t>
            </a:r>
            <a:endParaRPr lang="zh-CN" altLang="en-US" sz="1300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3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	if(i%2==0) printf("%d/%d",n,i+1-n);</a:t>
            </a:r>
            <a:endParaRPr lang="zh-CN" altLang="en-US" sz="1300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3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	else printf("%d/%d",i+1-n,n);</a:t>
            </a:r>
            <a:endParaRPr lang="zh-CN" altLang="en-US" sz="1300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3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}</a:t>
            </a:r>
            <a:endParaRPr lang="zh-CN" altLang="en-US" sz="1300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5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5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75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75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3075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4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75">
                                            <p:txEl>
                                              <p:charRg st="24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5">
                                            <p:txEl>
                                              <p:charRg st="24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75">
                                            <p:txEl>
                                              <p:charRg st="24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75">
                                            <p:txEl>
                                              <p:charRg st="24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3075">
                                            <p:txEl>
                                              <p:charRg st="24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45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75">
                                            <p:txEl>
                                              <p:charRg st="45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75">
                                            <p:txEl>
                                              <p:charRg st="45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75">
                                            <p:txEl>
                                              <p:charRg st="45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75">
                                            <p:txEl>
                                              <p:charRg st="45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3075">
                                            <p:txEl>
                                              <p:charRg st="45" end="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58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75">
                                            <p:txEl>
                                              <p:charRg st="58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75">
                                            <p:txEl>
                                              <p:charRg st="58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75">
                                            <p:txEl>
                                              <p:charRg st="58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75">
                                            <p:txEl>
                                              <p:charRg st="58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3075">
                                            <p:txEl>
                                              <p:charRg st="58" end="6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69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75">
                                            <p:txEl>
                                              <p:charRg st="69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75">
                                            <p:txEl>
                                              <p:charRg st="69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75">
                                            <p:txEl>
                                              <p:charRg st="69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75">
                                            <p:txEl>
                                              <p:charRg st="69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tmFilter="0,0; .5, 1; 1, 1"/>
                                        <p:tgtEl>
                                          <p:spTgt spid="3075">
                                            <p:txEl>
                                              <p:charRg st="69" end="7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7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75">
                                            <p:txEl>
                                              <p:charRg st="7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75">
                                            <p:txEl>
                                              <p:charRg st="7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75">
                                            <p:txEl>
                                              <p:charRg st="7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75">
                                            <p:txEl>
                                              <p:charRg st="7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3075">
                                            <p:txEl>
                                              <p:charRg st="71" end="9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91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75">
                                            <p:txEl>
                                              <p:charRg st="91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75">
                                            <p:txEl>
                                              <p:charRg st="91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75">
                                            <p:txEl>
                                              <p:charRg st="91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75">
                                            <p:txEl>
                                              <p:charRg st="91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3075">
                                            <p:txEl>
                                              <p:charRg st="91" end="1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20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75">
                                            <p:txEl>
                                              <p:charRg st="120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75">
                                            <p:txEl>
                                              <p:charRg st="120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75">
                                            <p:txEl>
                                              <p:charRg st="120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75">
                                            <p:txEl>
                                              <p:charRg st="120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 tmFilter="0,0; .5, 1; 1, 1"/>
                                        <p:tgtEl>
                                          <p:spTgt spid="3075">
                                            <p:txEl>
                                              <p:charRg st="120" end="1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36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75">
                                            <p:txEl>
                                              <p:charRg st="136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75">
                                            <p:txEl>
                                              <p:charRg st="136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75">
                                            <p:txEl>
                                              <p:charRg st="136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75">
                                            <p:txEl>
                                              <p:charRg st="136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 tmFilter="0,0; .5, 1; 1, 1"/>
                                        <p:tgtEl>
                                          <p:spTgt spid="3075">
                                            <p:txEl>
                                              <p:charRg st="136" end="1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42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075">
                                            <p:txEl>
                                              <p:charRg st="142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075">
                                            <p:txEl>
                                              <p:charRg st="142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075">
                                            <p:txEl>
                                              <p:charRg st="142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075">
                                            <p:txEl>
                                              <p:charRg st="142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 tmFilter="0,0; .5, 1; 1, 1"/>
                                        <p:tgtEl>
                                          <p:spTgt spid="3075">
                                            <p:txEl>
                                              <p:charRg st="142" end="1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63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75">
                                            <p:txEl>
                                              <p:charRg st="163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75">
                                            <p:txEl>
                                              <p:charRg st="163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075">
                                            <p:txEl>
                                              <p:charRg st="163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075">
                                            <p:txEl>
                                              <p:charRg st="163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 tmFilter="0,0; .5, 1; 1, 1"/>
                                        <p:tgtEl>
                                          <p:spTgt spid="3075">
                                            <p:txEl>
                                              <p:charRg st="163" end="1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9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75">
                                            <p:txEl>
                                              <p:charRg st="19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75">
                                            <p:txEl>
                                              <p:charRg st="19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075">
                                            <p:txEl>
                                              <p:charRg st="19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075">
                                            <p:txEl>
                                              <p:charRg st="19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 tmFilter="0,0; .5, 1; 1, 1"/>
                                        <p:tgtEl>
                                          <p:spTgt spid="3075">
                                            <p:txEl>
                                              <p:charRg st="192" end="20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02" end="2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075">
                                            <p:txEl>
                                              <p:charRg st="202" end="2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075">
                                            <p:txEl>
                                              <p:charRg st="202" end="2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075">
                                            <p:txEl>
                                              <p:charRg st="202" end="22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075">
                                            <p:txEl>
                                              <p:charRg st="202" end="22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 tmFilter="0,0; .5, 1; 1, 1"/>
                                        <p:tgtEl>
                                          <p:spTgt spid="3075">
                                            <p:txEl>
                                              <p:charRg st="202" end="2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21" end="2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075">
                                            <p:txEl>
                                              <p:charRg st="221" end="2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075">
                                            <p:txEl>
                                              <p:charRg st="221" end="2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075">
                                            <p:txEl>
                                              <p:charRg st="221" end="24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075">
                                            <p:txEl>
                                              <p:charRg st="221" end="24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 tmFilter="0,0; .5, 1; 1, 1"/>
                                        <p:tgtEl>
                                          <p:spTgt spid="3075">
                                            <p:txEl>
                                              <p:charRg st="221" end="2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42" end="2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075">
                                            <p:txEl>
                                              <p:charRg st="242" end="2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075">
                                            <p:txEl>
                                              <p:charRg st="242" end="2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075">
                                            <p:txEl>
                                              <p:charRg st="242" end="25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075">
                                            <p:txEl>
                                              <p:charRg st="242" end="25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3075">
                                            <p:txEl>
                                              <p:charRg st="242" end="2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52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075">
                                            <p:txEl>
                                              <p:charRg st="252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075">
                                            <p:txEl>
                                              <p:charRg st="252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075">
                                            <p:txEl>
                                              <p:charRg st="252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075">
                                            <p:txEl>
                                              <p:charRg st="252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 tmFilter="0,0; .5, 1; 1, 1"/>
                                        <p:tgtEl>
                                          <p:spTgt spid="3075">
                                            <p:txEl>
                                              <p:charRg st="252" end="26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0"/>
                                        <p:tgtEl>
                                          <p:spTgt spid="3080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2000" fill="hold"/>
                                        <p:tgtEl>
                                          <p:spTgt spid="3080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3080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0" fill="hold"/>
                                        <p:tgtEl>
                                          <p:spTgt spid="3080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14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3080">
                                            <p:txEl>
                                              <p:charRg st="14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3080">
                                            <p:txEl>
                                              <p:charRg st="14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 fill="hold"/>
                                        <p:tgtEl>
                                          <p:spTgt spid="3080">
                                            <p:txEl>
                                              <p:charRg st="14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0" fill="hold"/>
                                        <p:tgtEl>
                                          <p:spTgt spid="3080">
                                            <p:txEl>
                                              <p:charRg st="14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2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0"/>
                                        <p:tgtEl>
                                          <p:spTgt spid="3080">
                                            <p:txEl>
                                              <p:charRg st="20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2000" fill="hold"/>
                                        <p:tgtEl>
                                          <p:spTgt spid="3080">
                                            <p:txEl>
                                              <p:charRg st="2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0" fill="hold"/>
                                        <p:tgtEl>
                                          <p:spTgt spid="3080">
                                            <p:txEl>
                                              <p:charRg st="2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000" fill="hold"/>
                                        <p:tgtEl>
                                          <p:spTgt spid="3080">
                                            <p:txEl>
                                              <p:charRg st="2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41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000"/>
                                        <p:tgtEl>
                                          <p:spTgt spid="3080">
                                            <p:txEl>
                                              <p:charRg st="41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2000" fill="hold"/>
                                        <p:tgtEl>
                                          <p:spTgt spid="3080">
                                            <p:txEl>
                                              <p:charRg st="41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0" fill="hold"/>
                                        <p:tgtEl>
                                          <p:spTgt spid="3080">
                                            <p:txEl>
                                              <p:charRg st="41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3080">
                                            <p:txEl>
                                              <p:charRg st="41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70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0"/>
                                        <p:tgtEl>
                                          <p:spTgt spid="3080">
                                            <p:txEl>
                                              <p:charRg st="70" end="8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2000" fill="hold"/>
                                        <p:tgtEl>
                                          <p:spTgt spid="3080">
                                            <p:txEl>
                                              <p:charRg st="70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0" fill="hold"/>
                                        <p:tgtEl>
                                          <p:spTgt spid="3080">
                                            <p:txEl>
                                              <p:charRg st="70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3080">
                                            <p:txEl>
                                              <p:charRg st="70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83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000"/>
                                        <p:tgtEl>
                                          <p:spTgt spid="3080">
                                            <p:txEl>
                                              <p:charRg st="83" end="8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2000" fill="hold"/>
                                        <p:tgtEl>
                                          <p:spTgt spid="3080">
                                            <p:txEl>
                                              <p:charRg st="83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000" fill="hold"/>
                                        <p:tgtEl>
                                          <p:spTgt spid="3080">
                                            <p:txEl>
                                              <p:charRg st="83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000" fill="hold"/>
                                        <p:tgtEl>
                                          <p:spTgt spid="3080">
                                            <p:txEl>
                                              <p:charRg st="83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89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0"/>
                                        <p:tgtEl>
                                          <p:spTgt spid="3080">
                                            <p:txEl>
                                              <p:charRg st="89" end="1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2000" fill="hold"/>
                                        <p:tgtEl>
                                          <p:spTgt spid="3080">
                                            <p:txEl>
                                              <p:charRg st="89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000" fill="hold"/>
                                        <p:tgtEl>
                                          <p:spTgt spid="3080">
                                            <p:txEl>
                                              <p:charRg st="89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0" fill="hold"/>
                                        <p:tgtEl>
                                          <p:spTgt spid="3080">
                                            <p:txEl>
                                              <p:charRg st="89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12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2000"/>
                                        <p:tgtEl>
                                          <p:spTgt spid="3080">
                                            <p:txEl>
                                              <p:charRg st="122" end="1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2000" fill="hold"/>
                                        <p:tgtEl>
                                          <p:spTgt spid="3080">
                                            <p:txEl>
                                              <p:charRg st="12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000" fill="hold"/>
                                        <p:tgtEl>
                                          <p:spTgt spid="3080">
                                            <p:txEl>
                                              <p:charRg st="12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000" fill="hold"/>
                                        <p:tgtEl>
                                          <p:spTgt spid="3080">
                                            <p:txEl>
                                              <p:charRg st="12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152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2000"/>
                                        <p:tgtEl>
                                          <p:spTgt spid="3080">
                                            <p:txEl>
                                              <p:charRg st="152" end="1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2000" fill="hold"/>
                                        <p:tgtEl>
                                          <p:spTgt spid="3080">
                                            <p:txEl>
                                              <p:charRg st="152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000" fill="hold"/>
                                        <p:tgtEl>
                                          <p:spTgt spid="3080">
                                            <p:txEl>
                                              <p:charRg st="152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0" fill="hold"/>
                                        <p:tgtEl>
                                          <p:spTgt spid="3080">
                                            <p:txEl>
                                              <p:charRg st="152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158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2000"/>
                                        <p:tgtEl>
                                          <p:spTgt spid="3080">
                                            <p:txEl>
                                              <p:charRg st="158" end="1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2000" fill="hold"/>
                                        <p:tgtEl>
                                          <p:spTgt spid="3080">
                                            <p:txEl>
                                              <p:charRg st="158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0" fill="hold"/>
                                        <p:tgtEl>
                                          <p:spTgt spid="3080">
                                            <p:txEl>
                                              <p:charRg st="158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000" fill="hold"/>
                                        <p:tgtEl>
                                          <p:spTgt spid="3080">
                                            <p:txEl>
                                              <p:charRg st="158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167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2000"/>
                                        <p:tgtEl>
                                          <p:spTgt spid="3080">
                                            <p:txEl>
                                              <p:charRg st="167" end="17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2000" fill="hold"/>
                                        <p:tgtEl>
                                          <p:spTgt spid="3080">
                                            <p:txEl>
                                              <p:charRg st="167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2000" fill="hold"/>
                                        <p:tgtEl>
                                          <p:spTgt spid="3080">
                                            <p:txEl>
                                              <p:charRg st="167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2000" fill="hold"/>
                                        <p:tgtEl>
                                          <p:spTgt spid="3080">
                                            <p:txEl>
                                              <p:charRg st="167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173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000"/>
                                        <p:tgtEl>
                                          <p:spTgt spid="3080">
                                            <p:txEl>
                                              <p:charRg st="173" end="18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2000" fill="hold"/>
                                        <p:tgtEl>
                                          <p:spTgt spid="3080">
                                            <p:txEl>
                                              <p:charRg st="173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000" fill="hold"/>
                                        <p:tgtEl>
                                          <p:spTgt spid="3080">
                                            <p:txEl>
                                              <p:charRg st="173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000" fill="hold"/>
                                        <p:tgtEl>
                                          <p:spTgt spid="3080">
                                            <p:txEl>
                                              <p:charRg st="173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185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2000"/>
                                        <p:tgtEl>
                                          <p:spTgt spid="3080">
                                            <p:txEl>
                                              <p:charRg st="185" end="2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2000" fill="hold"/>
                                        <p:tgtEl>
                                          <p:spTgt spid="3080">
                                            <p:txEl>
                                              <p:charRg st="185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000" fill="hold"/>
                                        <p:tgtEl>
                                          <p:spTgt spid="3080">
                                            <p:txEl>
                                              <p:charRg st="185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000" fill="hold"/>
                                        <p:tgtEl>
                                          <p:spTgt spid="3080">
                                            <p:txEl>
                                              <p:charRg st="185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227" end="2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2000"/>
                                        <p:tgtEl>
                                          <p:spTgt spid="3080">
                                            <p:txEl>
                                              <p:charRg st="227" end="2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2000" fill="hold"/>
                                        <p:tgtEl>
                                          <p:spTgt spid="3080">
                                            <p:txEl>
                                              <p:charRg st="227" end="2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2000" fill="hold"/>
                                        <p:tgtEl>
                                          <p:spTgt spid="3080">
                                            <p:txEl>
                                              <p:charRg st="227" end="26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000" fill="hold"/>
                                        <p:tgtEl>
                                          <p:spTgt spid="3080">
                                            <p:txEl>
                                              <p:charRg st="227" end="26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262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2000"/>
                                        <p:tgtEl>
                                          <p:spTgt spid="3080">
                                            <p:txEl>
                                              <p:charRg st="262" end="2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2000" fill="hold"/>
                                        <p:tgtEl>
                                          <p:spTgt spid="3080">
                                            <p:txEl>
                                              <p:charRg st="262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000" fill="hold"/>
                                        <p:tgtEl>
                                          <p:spTgt spid="3080">
                                            <p:txEl>
                                              <p:charRg st="262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2000" fill="hold"/>
                                        <p:tgtEl>
                                          <p:spTgt spid="3080">
                                            <p:txEl>
                                              <p:charRg st="262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268" end="2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2000"/>
                                        <p:tgtEl>
                                          <p:spTgt spid="3080">
                                            <p:txEl>
                                              <p:charRg st="268" end="2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2000" fill="hold"/>
                                        <p:tgtEl>
                                          <p:spTgt spid="3080">
                                            <p:txEl>
                                              <p:charRg st="268" end="2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2000" fill="hold"/>
                                        <p:tgtEl>
                                          <p:spTgt spid="3080">
                                            <p:txEl>
                                              <p:charRg st="268" end="27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000" fill="hold"/>
                                        <p:tgtEl>
                                          <p:spTgt spid="3080">
                                            <p:txEl>
                                              <p:charRg st="268" end="27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56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228" dur="25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229" dur="25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23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56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236" dur="25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4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237" dur="25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4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2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4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4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4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56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244" dur="25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45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245" dur="25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45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24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45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45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45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56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252" dur="25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58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253" dur="25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58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25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58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58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58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56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260" dur="25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69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261" dur="25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69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26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69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69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69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56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268" dur="25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7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269" dur="25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7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27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7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7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7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56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276" dur="25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91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277" dur="25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91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27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91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91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91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56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284" dur="25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20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285" dur="25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20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28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20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20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20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56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292" dur="25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36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293" dur="25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36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29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36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9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36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36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56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300" dur="25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42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301" dur="25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42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30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42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0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42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42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56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308" dur="25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63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309" dur="25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63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3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63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63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63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56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316" dur="25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9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317" dur="25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9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3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9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9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19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56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324" dur="25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02" end="22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325" dur="25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02" end="2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3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02" end="2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02" end="22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02" end="2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56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332" dur="25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21" end="24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333" dur="25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21" end="2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3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21" end="2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21" end="24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21" end="2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56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340" dur="25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42" end="25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341" dur="25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42" end="2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3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42" end="2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42" end="25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42" end="2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56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348" dur="25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52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349" dur="25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52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35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52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52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252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6" dur="1000"/>
                                        <p:tgtEl>
                                          <p:spTgt spid="3080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/>
                                        <p:tgtEl>
                                          <p:spTgt spid="3080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/>
                                        <p:tgtEl>
                                          <p:spTgt spid="3080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1000"/>
                                        <p:tgtEl>
                                          <p:spTgt spid="3080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2" dur="1000"/>
                                        <p:tgtEl>
                                          <p:spTgt spid="3080">
                                            <p:txEl>
                                              <p:charRg st="14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/>
                                        <p:tgtEl>
                                          <p:spTgt spid="3080">
                                            <p:txEl>
                                              <p:charRg st="14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000"/>
                                        <p:tgtEl>
                                          <p:spTgt spid="3080">
                                            <p:txEl>
                                              <p:charRg st="14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1000"/>
                                        <p:tgtEl>
                                          <p:spTgt spid="3080">
                                            <p:txEl>
                                              <p:charRg st="14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14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8" dur="1000"/>
                                        <p:tgtEl>
                                          <p:spTgt spid="3080">
                                            <p:txEl>
                                              <p:charRg st="2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/>
                                        <p:tgtEl>
                                          <p:spTgt spid="3080">
                                            <p:txEl>
                                              <p:charRg st="2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1000"/>
                                        <p:tgtEl>
                                          <p:spTgt spid="3080">
                                            <p:txEl>
                                              <p:charRg st="2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1000"/>
                                        <p:tgtEl>
                                          <p:spTgt spid="3080">
                                            <p:txEl>
                                              <p:charRg st="2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2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4" dur="1000"/>
                                        <p:tgtEl>
                                          <p:spTgt spid="3080">
                                            <p:txEl>
                                              <p:charRg st="41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/>
                                        <p:tgtEl>
                                          <p:spTgt spid="3080">
                                            <p:txEl>
                                              <p:charRg st="41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1000"/>
                                        <p:tgtEl>
                                          <p:spTgt spid="3080">
                                            <p:txEl>
                                              <p:charRg st="41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1000"/>
                                        <p:tgtEl>
                                          <p:spTgt spid="3080">
                                            <p:txEl>
                                              <p:charRg st="41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41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0" dur="1000"/>
                                        <p:tgtEl>
                                          <p:spTgt spid="3080">
                                            <p:txEl>
                                              <p:charRg st="70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/>
                                        <p:tgtEl>
                                          <p:spTgt spid="3080">
                                            <p:txEl>
                                              <p:charRg st="70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000"/>
                                        <p:tgtEl>
                                          <p:spTgt spid="3080">
                                            <p:txEl>
                                              <p:charRg st="70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1000"/>
                                        <p:tgtEl>
                                          <p:spTgt spid="3080">
                                            <p:txEl>
                                              <p:charRg st="70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70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6" dur="1000"/>
                                        <p:tgtEl>
                                          <p:spTgt spid="3080">
                                            <p:txEl>
                                              <p:charRg st="83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/>
                                        <p:tgtEl>
                                          <p:spTgt spid="3080">
                                            <p:txEl>
                                              <p:charRg st="83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1000"/>
                                        <p:tgtEl>
                                          <p:spTgt spid="3080">
                                            <p:txEl>
                                              <p:charRg st="83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1000"/>
                                        <p:tgtEl>
                                          <p:spTgt spid="3080">
                                            <p:txEl>
                                              <p:charRg st="83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83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2" dur="1000"/>
                                        <p:tgtEl>
                                          <p:spTgt spid="3080">
                                            <p:txEl>
                                              <p:charRg st="89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/>
                                        <p:tgtEl>
                                          <p:spTgt spid="3080">
                                            <p:txEl>
                                              <p:charRg st="89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1000"/>
                                        <p:tgtEl>
                                          <p:spTgt spid="3080">
                                            <p:txEl>
                                              <p:charRg st="89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1000"/>
                                        <p:tgtEl>
                                          <p:spTgt spid="3080">
                                            <p:txEl>
                                              <p:charRg st="89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89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8" dur="1000"/>
                                        <p:tgtEl>
                                          <p:spTgt spid="3080">
                                            <p:txEl>
                                              <p:charRg st="12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/>
                                        <p:tgtEl>
                                          <p:spTgt spid="3080">
                                            <p:txEl>
                                              <p:charRg st="12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1000"/>
                                        <p:tgtEl>
                                          <p:spTgt spid="3080">
                                            <p:txEl>
                                              <p:charRg st="12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1000"/>
                                        <p:tgtEl>
                                          <p:spTgt spid="3080">
                                            <p:txEl>
                                              <p:charRg st="12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12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4" dur="1000"/>
                                        <p:tgtEl>
                                          <p:spTgt spid="3080">
                                            <p:txEl>
                                              <p:charRg st="152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/>
                                        <p:tgtEl>
                                          <p:spTgt spid="3080">
                                            <p:txEl>
                                              <p:charRg st="152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1000"/>
                                        <p:tgtEl>
                                          <p:spTgt spid="3080">
                                            <p:txEl>
                                              <p:charRg st="152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1000"/>
                                        <p:tgtEl>
                                          <p:spTgt spid="3080">
                                            <p:txEl>
                                              <p:charRg st="152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152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0" dur="1000"/>
                                        <p:tgtEl>
                                          <p:spTgt spid="3080">
                                            <p:txEl>
                                              <p:charRg st="158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/>
                                        <p:tgtEl>
                                          <p:spTgt spid="3080">
                                            <p:txEl>
                                              <p:charRg st="158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1000"/>
                                        <p:tgtEl>
                                          <p:spTgt spid="3080">
                                            <p:txEl>
                                              <p:charRg st="158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1000"/>
                                        <p:tgtEl>
                                          <p:spTgt spid="3080">
                                            <p:txEl>
                                              <p:charRg st="158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158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6" dur="1000"/>
                                        <p:tgtEl>
                                          <p:spTgt spid="3080">
                                            <p:txEl>
                                              <p:charRg st="167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/>
                                        <p:tgtEl>
                                          <p:spTgt spid="3080">
                                            <p:txEl>
                                              <p:charRg st="167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1000"/>
                                        <p:tgtEl>
                                          <p:spTgt spid="3080">
                                            <p:txEl>
                                              <p:charRg st="167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1000"/>
                                        <p:tgtEl>
                                          <p:spTgt spid="3080">
                                            <p:txEl>
                                              <p:charRg st="167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167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2" dur="1000"/>
                                        <p:tgtEl>
                                          <p:spTgt spid="3080">
                                            <p:txEl>
                                              <p:charRg st="173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/>
                                        <p:tgtEl>
                                          <p:spTgt spid="3080">
                                            <p:txEl>
                                              <p:charRg st="173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1000"/>
                                        <p:tgtEl>
                                          <p:spTgt spid="3080">
                                            <p:txEl>
                                              <p:charRg st="173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1000"/>
                                        <p:tgtEl>
                                          <p:spTgt spid="3080">
                                            <p:txEl>
                                              <p:charRg st="173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173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8" dur="1000"/>
                                        <p:tgtEl>
                                          <p:spTgt spid="3080">
                                            <p:txEl>
                                              <p:charRg st="185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/>
                                        <p:tgtEl>
                                          <p:spTgt spid="3080">
                                            <p:txEl>
                                              <p:charRg st="185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1000"/>
                                        <p:tgtEl>
                                          <p:spTgt spid="3080">
                                            <p:txEl>
                                              <p:charRg st="185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1000"/>
                                        <p:tgtEl>
                                          <p:spTgt spid="3080">
                                            <p:txEl>
                                              <p:charRg st="185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185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4" dur="1000"/>
                                        <p:tgtEl>
                                          <p:spTgt spid="3080">
                                            <p:txEl>
                                              <p:charRg st="227" end="26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/>
                                        <p:tgtEl>
                                          <p:spTgt spid="3080">
                                            <p:txEl>
                                              <p:charRg st="227" end="26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1000"/>
                                        <p:tgtEl>
                                          <p:spTgt spid="3080">
                                            <p:txEl>
                                              <p:charRg st="227" end="2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7" dur="1000"/>
                                        <p:tgtEl>
                                          <p:spTgt spid="3080">
                                            <p:txEl>
                                              <p:charRg st="227" end="2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227" end="2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0" dur="1000"/>
                                        <p:tgtEl>
                                          <p:spTgt spid="3080">
                                            <p:txEl>
                                              <p:charRg st="262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/>
                                        <p:tgtEl>
                                          <p:spTgt spid="3080">
                                            <p:txEl>
                                              <p:charRg st="262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1000"/>
                                        <p:tgtEl>
                                          <p:spTgt spid="3080">
                                            <p:txEl>
                                              <p:charRg st="262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1000"/>
                                        <p:tgtEl>
                                          <p:spTgt spid="3080">
                                            <p:txEl>
                                              <p:charRg st="262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262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6" dur="1000"/>
                                        <p:tgtEl>
                                          <p:spTgt spid="3080">
                                            <p:txEl>
                                              <p:charRg st="268" end="27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/>
                                        <p:tgtEl>
                                          <p:spTgt spid="3080">
                                            <p:txEl>
                                              <p:charRg st="268" end="27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1000"/>
                                        <p:tgtEl>
                                          <p:spTgt spid="3080">
                                            <p:txEl>
                                              <p:charRg st="268" end="2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1000"/>
                                        <p:tgtEl>
                                          <p:spTgt spid="3080">
                                            <p:txEl>
                                              <p:charRg st="268" end="2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charRg st="268" end="2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3075" grpId="0" uiExpand="1" build="p"/>
      <p:bldP spid="3080" grpId="0" bldLvl="0" uiExpand="1" build="allAtOnce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8255"/>
            <a:ext cx="9161145" cy="68408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4213" y="620713"/>
            <a:ext cx="7829550" cy="1006475"/>
          </a:xfrm>
        </p:spPr>
        <p:txBody>
          <a:bodyPr vert="horz" lIns="91440" tIns="45720" rIns="91440" bIns="46800" anchor="b"/>
          <a:p>
            <a:pPr defTabSz="685800">
              <a:buNone/>
            </a:pPr>
            <a:r>
              <a:rPr lang="en-US" altLang="zh-CN" b="1" i="1" kern="1200">
                <a:solidFill>
                  <a:srgbClr val="FF9900"/>
                </a:solidFill>
                <a:latin typeface="华文楷体" panose="02010600040101010101" charset="-122"/>
                <a:ea typeface="华文楷体" panose="02010600040101010101" charset="-122"/>
                <a:cs typeface="+mj-cs"/>
              </a:rPr>
              <a:t>T2  </a:t>
            </a:r>
            <a:r>
              <a:rPr lang="zh-CN" altLang="en-US" b="1" i="1" kern="1200" dirty="0">
                <a:solidFill>
                  <a:srgbClr val="FF9900"/>
                </a:solidFill>
                <a:latin typeface="华文楷体" panose="02010600040101010101" charset="-122"/>
                <a:ea typeface="华文楷体" panose="02010600040101010101" charset="-122"/>
                <a:cs typeface="+mj-cs"/>
              </a:rPr>
              <a:t>回文数</a:t>
            </a:r>
            <a:endParaRPr lang="zh-CN" altLang="en-US" b="1" i="1" kern="1200" dirty="0">
              <a:solidFill>
                <a:srgbClr val="FF9900"/>
              </a:solidFill>
              <a:latin typeface="华文楷体" panose="02010600040101010101" charset="-122"/>
              <a:ea typeface="华文楷体" panose="02010600040101010101" charset="-122"/>
              <a:cs typeface="+mj-cs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611188" y="1844675"/>
            <a:ext cx="7829550" cy="4140200"/>
          </a:xfrm>
        </p:spPr>
        <p:txBody>
          <a:bodyPr vert="horz" lIns="91440" tIns="45720" rIns="91440" bIns="45720" anchor="t"/>
          <a:p>
            <a:pPr defTabSz="685800"/>
            <a:r>
              <a:rPr lang="zh-CN" altLang="en-US" sz="1600" b="1" kern="1200">
                <a:solidFill>
                  <a:srgbClr val="CC0000"/>
                </a:solidFill>
                <a:latin typeface="方正行楷简体" pitchFamily="65" charset="-122"/>
                <a:ea typeface="方正行楷简体" pitchFamily="65" charset="-122"/>
                <a:cs typeface="+mn-cs"/>
              </a:rPr>
              <a:t>若一个数（首位不为零）从左向右读与从右向左读都一样，我们就将其称之为回文数。</a:t>
            </a:r>
            <a:endParaRPr lang="zh-CN" altLang="en-US" sz="1600" b="1" kern="1200">
              <a:solidFill>
                <a:srgbClr val="CC0000"/>
              </a:solidFill>
              <a:latin typeface="方正行楷简体" pitchFamily="65" charset="-122"/>
              <a:ea typeface="方正行楷简体" pitchFamily="65" charset="-122"/>
              <a:cs typeface="+mn-cs"/>
            </a:endParaRPr>
          </a:p>
          <a:p>
            <a:pPr defTabSz="685800"/>
            <a:r>
              <a:rPr lang="zh-CN" altLang="en-US" sz="1600" b="1" kern="1200">
                <a:solidFill>
                  <a:srgbClr val="CC0000"/>
                </a:solidFill>
                <a:latin typeface="方正行楷简体" pitchFamily="65" charset="-122"/>
                <a:ea typeface="方正行楷简体" pitchFamily="65" charset="-122"/>
                <a:cs typeface="+mn-cs"/>
              </a:rPr>
              <a:t>例如：给定一个10进制数56，将56加56（即把56从右向左读），得到121是一个回文数。</a:t>
            </a:r>
            <a:endParaRPr lang="zh-CN" altLang="en-US" sz="1600" b="1" kern="1200">
              <a:solidFill>
                <a:srgbClr val="CC0000"/>
              </a:solidFill>
              <a:latin typeface="方正行楷简体" pitchFamily="65" charset="-122"/>
              <a:ea typeface="方正行楷简体" pitchFamily="65" charset="-122"/>
              <a:cs typeface="+mn-cs"/>
            </a:endParaRPr>
          </a:p>
          <a:p>
            <a:pPr defTabSz="685800"/>
            <a:r>
              <a:rPr lang="zh-CN" altLang="en-US" sz="1600" b="1" kern="1200">
                <a:solidFill>
                  <a:srgbClr val="CC0000"/>
                </a:solidFill>
                <a:latin typeface="方正行楷简体" pitchFamily="65" charset="-122"/>
                <a:ea typeface="方正行楷简体" pitchFamily="65" charset="-122"/>
                <a:cs typeface="+mn-cs"/>
              </a:rPr>
              <a:t>又如：对于10进制数87：</a:t>
            </a:r>
            <a:endParaRPr lang="zh-CN" altLang="en-US" sz="1600" b="1" kern="1200">
              <a:solidFill>
                <a:srgbClr val="CC0000"/>
              </a:solidFill>
              <a:latin typeface="方正行楷简体" pitchFamily="65" charset="-122"/>
              <a:ea typeface="方正行楷简体" pitchFamily="65" charset="-122"/>
              <a:cs typeface="+mn-cs"/>
            </a:endParaRPr>
          </a:p>
          <a:p>
            <a:pPr defTabSz="685800"/>
            <a:r>
              <a:rPr lang="zh-CN" altLang="en-US" sz="1600" b="1" kern="1200">
                <a:solidFill>
                  <a:srgbClr val="CC0000"/>
                </a:solidFill>
                <a:latin typeface="方正行楷简体" pitchFamily="65" charset="-122"/>
                <a:ea typeface="方正行楷简体" pitchFamily="65" charset="-122"/>
                <a:cs typeface="+mn-cs"/>
              </a:rPr>
              <a:t>STEP1：87+78  = 165                  STEP2：165+561 = 726</a:t>
            </a:r>
            <a:endParaRPr lang="zh-CN" altLang="en-US" sz="1600" b="1" kern="1200">
              <a:solidFill>
                <a:srgbClr val="CC0000"/>
              </a:solidFill>
              <a:latin typeface="方正行楷简体" pitchFamily="65" charset="-122"/>
              <a:ea typeface="方正行楷简体" pitchFamily="65" charset="-122"/>
              <a:cs typeface="+mn-cs"/>
            </a:endParaRPr>
          </a:p>
          <a:p>
            <a:pPr defTabSz="685800"/>
            <a:r>
              <a:rPr lang="zh-CN" altLang="en-US" sz="1600" b="1" kern="1200">
                <a:solidFill>
                  <a:srgbClr val="CC0000"/>
                </a:solidFill>
                <a:latin typeface="方正行楷简体" pitchFamily="65" charset="-122"/>
                <a:ea typeface="方正行楷简体" pitchFamily="65" charset="-122"/>
                <a:cs typeface="+mn-cs"/>
              </a:rPr>
              <a:t>STEP3：726+627 = 1353                STEP4：1353+3531 = 4884</a:t>
            </a:r>
            <a:endParaRPr lang="zh-CN" altLang="en-US" sz="1600" b="1" kern="1200">
              <a:solidFill>
                <a:srgbClr val="CC0000"/>
              </a:solidFill>
              <a:latin typeface="方正行楷简体" pitchFamily="65" charset="-122"/>
              <a:ea typeface="方正行楷简体" pitchFamily="65" charset="-122"/>
              <a:cs typeface="+mn-cs"/>
            </a:endParaRPr>
          </a:p>
          <a:p>
            <a:pPr defTabSz="685800"/>
            <a:r>
              <a:rPr lang="zh-CN" altLang="en-US" sz="1600" b="1" kern="1200">
                <a:solidFill>
                  <a:srgbClr val="CC0000"/>
                </a:solidFill>
                <a:latin typeface="方正行楷简体" pitchFamily="65" charset="-122"/>
                <a:ea typeface="方正行楷简体" pitchFamily="65" charset="-122"/>
                <a:cs typeface="+mn-cs"/>
              </a:rPr>
              <a:t>在这里的一步是指进行了一次N进制的加法，上例最少用了4步得到回文数4884。</a:t>
            </a:r>
            <a:endParaRPr lang="zh-CN" altLang="en-US" sz="1600" b="1" kern="1200">
              <a:solidFill>
                <a:srgbClr val="CC0000"/>
              </a:solidFill>
              <a:latin typeface="方正行楷简体" pitchFamily="65" charset="-122"/>
              <a:ea typeface="方正行楷简体" pitchFamily="65" charset="-122"/>
              <a:cs typeface="+mn-cs"/>
            </a:endParaRPr>
          </a:p>
          <a:p>
            <a:pPr defTabSz="685800"/>
            <a:r>
              <a:rPr lang="zh-CN" altLang="en-US" sz="1600" b="1" kern="1200">
                <a:solidFill>
                  <a:srgbClr val="CC0000"/>
                </a:solidFill>
                <a:latin typeface="方正行楷简体" pitchFamily="65" charset="-122"/>
                <a:ea typeface="方正行楷简体" pitchFamily="65" charset="-122"/>
                <a:cs typeface="+mn-cs"/>
              </a:rPr>
              <a:t>写一个程序，给定一个N（2&lt;=N&lt;=10，N=16）进制数M（</a:t>
            </a:r>
            <a:r>
              <a:rPr lang="en-US" altLang="zh-CN" sz="1600" b="1" kern="1200">
                <a:solidFill>
                  <a:srgbClr val="CC0000"/>
                </a:solidFill>
                <a:latin typeface="方正行楷简体" pitchFamily="65" charset="-122"/>
                <a:ea typeface="方正行楷简体" pitchFamily="65" charset="-122"/>
                <a:cs typeface="+mn-cs"/>
              </a:rPr>
              <a:t>100</a:t>
            </a:r>
            <a:r>
              <a:rPr lang="zh-CN" altLang="en-US" sz="1600" b="1" kern="1200">
                <a:solidFill>
                  <a:srgbClr val="CC0000"/>
                </a:solidFill>
                <a:latin typeface="方正行楷简体" pitchFamily="65" charset="-122"/>
                <a:ea typeface="方正行楷简体" pitchFamily="65" charset="-122"/>
                <a:cs typeface="+mn-cs"/>
              </a:rPr>
              <a:t>位以内），求最少经过几步可以得到回文数。如果在30步以内（包含30步）不可能得到回文数，则输出“Impossible！</a:t>
            </a:r>
            <a:r>
              <a:rPr lang="zh-CN" altLang="en-US" sz="1600" kern="1200">
                <a:solidFill>
                  <a:srgbClr val="002060"/>
                </a:solidFill>
                <a:latin typeface="方正行楷简体" pitchFamily="65" charset="-122"/>
                <a:ea typeface="方正行楷简体" pitchFamily="65" charset="-122"/>
                <a:cs typeface="+mn-cs"/>
              </a:rPr>
              <a:t>”</a:t>
            </a:r>
            <a:endParaRPr lang="zh-CN" altLang="en-US" sz="1600" kern="1200">
              <a:latin typeface="方正行楷简体" pitchFamily="65" charset="-122"/>
              <a:ea typeface="方正行楷简体" pitchFamily="65" charset="-122"/>
              <a:cs typeface="+mn-cs"/>
            </a:endParaRPr>
          </a:p>
          <a:p>
            <a:pPr defTabSz="685800"/>
            <a:r>
              <a:rPr lang="zh-CN" altLang="en-US" sz="1600" kern="1200">
                <a:solidFill>
                  <a:srgbClr val="7030A0"/>
                </a:solidFill>
                <a:latin typeface="方正行楷简体" pitchFamily="65" charset="-122"/>
                <a:ea typeface="方正行楷简体" pitchFamily="65" charset="-122"/>
                <a:cs typeface="+mn-cs"/>
              </a:rPr>
              <a:t>输入描述：两行，分别是</a:t>
            </a:r>
            <a:r>
              <a:rPr lang="en-US" altLang="zh-CN" sz="1600" kern="1200">
                <a:solidFill>
                  <a:srgbClr val="7030A0"/>
                </a:solidFill>
                <a:latin typeface="方正行楷简体" pitchFamily="65" charset="-122"/>
                <a:ea typeface="方正行楷简体" pitchFamily="65" charset="-122"/>
                <a:cs typeface="+mn-cs"/>
              </a:rPr>
              <a:t>N</a:t>
            </a:r>
            <a:r>
              <a:rPr lang="zh-CN" altLang="en-US" sz="1600" kern="1200">
                <a:solidFill>
                  <a:srgbClr val="7030A0"/>
                </a:solidFill>
                <a:latin typeface="方正行楷简体" pitchFamily="65" charset="-122"/>
                <a:ea typeface="方正行楷简体" pitchFamily="65" charset="-122"/>
                <a:cs typeface="+mn-cs"/>
              </a:rPr>
              <a:t>和</a:t>
            </a:r>
            <a:r>
              <a:rPr lang="en-US" altLang="zh-CN" sz="1600" kern="1200">
                <a:solidFill>
                  <a:srgbClr val="7030A0"/>
                </a:solidFill>
                <a:latin typeface="方正行楷简体" pitchFamily="65" charset="-122"/>
                <a:ea typeface="方正行楷简体" pitchFamily="65" charset="-122"/>
                <a:cs typeface="+mn-cs"/>
              </a:rPr>
              <a:t>M</a:t>
            </a:r>
            <a:r>
              <a:rPr lang="zh-CN" altLang="en-US" sz="1600" kern="1200" dirty="0">
                <a:solidFill>
                  <a:srgbClr val="7030A0"/>
                </a:solidFill>
                <a:latin typeface="方正行楷简体" pitchFamily="65" charset="-122"/>
                <a:ea typeface="方正行楷简体" pitchFamily="65" charset="-122"/>
                <a:cs typeface="+mn-cs"/>
              </a:rPr>
              <a:t>。</a:t>
            </a:r>
            <a:endParaRPr lang="zh-CN" altLang="en-US" sz="1600" kern="1200">
              <a:solidFill>
                <a:srgbClr val="7030A0"/>
              </a:solidFill>
              <a:latin typeface="方正行楷简体" pitchFamily="65" charset="-122"/>
              <a:ea typeface="方正行楷简体" pitchFamily="65" charset="-122"/>
              <a:cs typeface="+mn-cs"/>
            </a:endParaRPr>
          </a:p>
          <a:p>
            <a:pPr defTabSz="685800"/>
            <a:r>
              <a:rPr lang="zh-CN" altLang="en-US" sz="1600" kern="1200">
                <a:solidFill>
                  <a:srgbClr val="7030A0"/>
                </a:solidFill>
                <a:latin typeface="方正行楷简体" pitchFamily="65" charset="-122"/>
                <a:ea typeface="方正行楷简体" pitchFamily="65" charset="-122"/>
                <a:cs typeface="+mn-cs"/>
              </a:rPr>
              <a:t>输出描述：</a:t>
            </a:r>
            <a:r>
              <a:rPr lang="en-US" altLang="zh-CN" sz="1600" kern="1200">
                <a:solidFill>
                  <a:srgbClr val="7030A0"/>
                </a:solidFill>
                <a:latin typeface="方正行楷简体" pitchFamily="65" charset="-122"/>
                <a:ea typeface="方正行楷简体" pitchFamily="65" charset="-122"/>
                <a:cs typeface="+mn-cs"/>
              </a:rPr>
              <a:t>STEP=ans</a:t>
            </a:r>
            <a:r>
              <a:rPr lang="zh-CN" altLang="en-US" sz="1600" kern="1200">
                <a:solidFill>
                  <a:srgbClr val="7030A0"/>
                </a:solidFill>
                <a:latin typeface="方正行楷简体" pitchFamily="65" charset="-122"/>
                <a:ea typeface="方正行楷简体" pitchFamily="65" charset="-122"/>
                <a:cs typeface="+mn-cs"/>
              </a:rPr>
              <a:t>（表示答案）</a:t>
            </a:r>
            <a:endParaRPr lang="zh-CN" altLang="en-US" sz="1600" kern="1200">
              <a:solidFill>
                <a:srgbClr val="7030A0"/>
              </a:solidFill>
              <a:latin typeface="方正行楷简体" pitchFamily="65" charset="-122"/>
              <a:ea typeface="方正行楷简体" pitchFamily="65" charset="-122"/>
              <a:cs typeface="+mn-cs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0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0" end="39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0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charRg st="0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39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39" end="85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39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charRg st="39" end="8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85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85" end="99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85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charRg st="85" end="9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99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99" end="155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99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charRg st="99" end="1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155" end="2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155" end="21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155" end="2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charRg st="155" end="2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214" end="2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214" end="25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214" end="2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txEl>
                                              <p:charRg st="214" end="25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253" end="3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253" end="34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253" end="34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>
                                            <p:txEl>
                                              <p:charRg st="253" end="3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340" end="3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340" end="356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340" end="3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charRg st="340" end="3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356" end="3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356" end="376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356" end="3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>
                                            <p:txEl>
                                              <p:charRg st="356" end="37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-4445"/>
            <a:ext cx="9132888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829550" cy="1006475"/>
          </a:xfrm>
        </p:spPr>
        <p:txBody>
          <a:bodyPr vert="horz" lIns="91440" tIns="45720" rIns="91440" bIns="46800" anchor="b"/>
          <a:p>
            <a:pPr defTabSz="685800">
              <a:buNone/>
            </a:pPr>
            <a:r>
              <a:rPr lang="en-US" altLang="zh-CN" b="1" i="1" kern="1200">
                <a:solidFill>
                  <a:srgbClr val="9900CC"/>
                </a:solidFill>
                <a:latin typeface="华文楷体" panose="02010600040101010101" charset="-122"/>
                <a:ea typeface="华文楷体" panose="02010600040101010101" charset="-122"/>
                <a:cs typeface="+mj-cs"/>
              </a:rPr>
              <a:t>T2  </a:t>
            </a:r>
            <a:r>
              <a:rPr lang="zh-CN" altLang="en-US" b="1" i="1" kern="1200">
                <a:solidFill>
                  <a:srgbClr val="9900CC"/>
                </a:solidFill>
                <a:latin typeface="华文楷体" panose="02010600040101010101" charset="-122"/>
                <a:ea typeface="华文楷体" panose="02010600040101010101" charset="-122"/>
                <a:cs typeface="+mj-cs"/>
              </a:rPr>
              <a:t>回文数</a:t>
            </a:r>
            <a:endParaRPr lang="zh-CN" altLang="en-US" b="1" i="1" kern="1200">
              <a:solidFill>
                <a:srgbClr val="9900CC"/>
              </a:solidFill>
              <a:latin typeface="华文楷体" panose="02010600040101010101" charset="-122"/>
              <a:ea typeface="华文楷体" panose="02010600040101010101" charset="-122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0" y="1341438"/>
            <a:ext cx="3562350" cy="3035300"/>
          </a:xfrm>
        </p:spPr>
        <p:txBody>
          <a:bodyPr vert="horz" lIns="91440" tIns="45720" rIns="91440" bIns="45720" anchor="t"/>
          <a:p>
            <a:pPr defTabSz="685800"/>
            <a:r>
              <a:rPr lang="zh-CN" altLang="en-US" sz="1100" kern="120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#include&lt;bits/stdc++.h&gt;</a:t>
            </a:r>
            <a:endParaRPr lang="zh-CN" altLang="en-US" sz="1100" kern="120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100" kern="120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using namespace std;</a:t>
            </a:r>
            <a:endParaRPr lang="zh-CN" altLang="en-US" sz="1100" kern="120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100" kern="120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int x,sum,a[1005];</a:t>
            </a:r>
            <a:endParaRPr lang="zh-CN" altLang="en-US" sz="1100" kern="120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100" kern="120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char s[505];</a:t>
            </a:r>
            <a:endParaRPr lang="zh-CN" altLang="en-US" sz="1100" kern="120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100" kern="120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bool hw(int n)</a:t>
            </a:r>
            <a:endParaRPr lang="zh-CN" altLang="en-US" sz="1100" kern="120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100" kern="120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{</a:t>
            </a:r>
            <a:endParaRPr lang="zh-CN" altLang="en-US" sz="1100" kern="120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100" kern="120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	for(int i=1;i&lt;=n/2;i++)</a:t>
            </a:r>
            <a:endParaRPr lang="zh-CN" altLang="en-US" sz="1100" kern="120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100" kern="120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	</a:t>
            </a:r>
            <a:r>
              <a:rPr lang="en-US" altLang="zh-CN" sz="1100" kern="120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	</a:t>
            </a:r>
            <a:r>
              <a:rPr lang="zh-CN" altLang="en-US" sz="1100" kern="120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if(a[i]!=a[n-i+1]) return false;</a:t>
            </a:r>
            <a:endParaRPr lang="zh-CN" altLang="en-US" sz="1100" kern="120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100" kern="120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	return true;        </a:t>
            </a:r>
            <a:r>
              <a:rPr lang="zh-CN" altLang="en-US" sz="1100" u="sng" kern="120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//判断是否是回文数</a:t>
            </a:r>
            <a:r>
              <a:rPr lang="zh-CN" altLang="en-US" sz="1100" kern="120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endParaRPr lang="zh-CN" altLang="en-US" sz="1100" kern="120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100" kern="120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}</a:t>
            </a:r>
            <a:endParaRPr lang="zh-CN" altLang="en-US" sz="1300" kern="120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endParaRPr lang="zh-CN" altLang="en-US" sz="1300" kern="120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4333875" y="1484313"/>
            <a:ext cx="4011613" cy="500221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endParaRPr lang="zh-CN" altLang="en-US" sz="1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	else a[i]=s[i]-55;   </a:t>
            </a:r>
            <a:r>
              <a:rPr lang="zh-CN" altLang="en-US" sz="1200" u="sng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//为16进制准备 </a:t>
            </a:r>
            <a:endParaRPr lang="zh-CN" altLang="en-US" sz="1200" u="sng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       }</a:t>
            </a:r>
            <a:endParaRPr lang="zh-CN" altLang="en-US" sz="12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       while(sum&lt;=30)</a:t>
            </a:r>
            <a:endParaRPr lang="zh-CN" altLang="en-US" sz="12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       {</a:t>
            </a:r>
            <a:endParaRPr lang="zh-CN" altLang="en-US" sz="12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	if(hw(len))</a:t>
            </a:r>
            <a:endParaRPr lang="zh-CN" altLang="en-US" sz="12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	{</a:t>
            </a:r>
            <a:endParaRPr lang="zh-CN" altLang="en-US" sz="12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	          printf("STEP=%d",sum);</a:t>
            </a:r>
            <a:endParaRPr lang="zh-CN" altLang="en-US" sz="12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	          return 0;</a:t>
            </a:r>
            <a:endParaRPr lang="zh-CN" altLang="en-US" sz="12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	}</a:t>
            </a:r>
            <a:endParaRPr lang="zh-CN" altLang="en-US" sz="12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	sum++;</a:t>
            </a:r>
            <a:endParaRPr lang="zh-CN" altLang="en-US" sz="12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	len=jia(len);</a:t>
            </a:r>
            <a:endParaRPr lang="zh-CN" altLang="en-US" sz="12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       }</a:t>
            </a:r>
            <a:endParaRPr lang="zh-CN" altLang="en-US" sz="12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       puts("Impossible!");</a:t>
            </a:r>
            <a:endParaRPr lang="zh-CN" altLang="en-US" sz="12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}</a:t>
            </a:r>
            <a:endParaRPr lang="zh-CN" altLang="en-US" sz="1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endParaRPr lang="zh-CN" altLang="en-US" sz="1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755650" y="4365625"/>
            <a:ext cx="3676650" cy="22050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int main()</a:t>
            </a:r>
            <a:endParaRPr lang="zh-CN" altLang="en-US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{</a:t>
            </a:r>
            <a:endParaRPr lang="zh-CN" altLang="en-US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          scanf("%d%s",&amp;x,s+1);</a:t>
            </a:r>
            <a:endParaRPr lang="zh-CN" altLang="en-US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黑体" panose="02010609060101010101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          int len=strlen(s+1);</a:t>
            </a:r>
            <a:endParaRPr lang="zh-CN" altLang="en-US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          for(int i=1;i&lt;=len;i++)</a:t>
            </a:r>
            <a:endParaRPr lang="zh-CN" altLang="en-US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          {</a:t>
            </a:r>
            <a:endParaRPr lang="zh-CN" altLang="en-US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har char="•"/>
            </a:pP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	if(s[i]&lt;65) a[i]=s[i]-'0';</a:t>
            </a:r>
            <a:endParaRPr lang="zh-CN" altLang="en-US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黑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4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charRg st="24" end="45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5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charRg st="45" end="6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4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" fill="hold"/>
                                        <p:tgtEl>
                                          <p:spTgt spid="3">
                                            <p:txEl>
                                              <p:charRg st="64" end="77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77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" fill="hold"/>
                                        <p:tgtEl>
                                          <p:spTgt spid="3">
                                            <p:txEl>
                                              <p:charRg st="77" end="9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92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" fill="hold"/>
                                        <p:tgtEl>
                                          <p:spTgt spid="3">
                                            <p:txEl>
                                              <p:charRg st="92" end="9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94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" fill="hold"/>
                                        <p:tgtEl>
                                          <p:spTgt spid="3">
                                            <p:txEl>
                                              <p:charRg st="94" end="119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19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" fill="hold"/>
                                        <p:tgtEl>
                                          <p:spTgt spid="3">
                                            <p:txEl>
                                              <p:charRg st="119" end="15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54" end="1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" fill="hold"/>
                                        <p:tgtEl>
                                          <p:spTgt spid="3">
                                            <p:txEl>
                                              <p:charRg st="154" end="187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87" end="1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" fill="hold"/>
                                        <p:tgtEl>
                                          <p:spTgt spid="3">
                                            <p:txEl>
                                              <p:charRg st="187" end="189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txEl>
                                              <p:charRg st="1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35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35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35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35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>
                                            <p:txEl>
                                              <p:charRg st="35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35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35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35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35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38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38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38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38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charRg st="38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38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38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38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38" end="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54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54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54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54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">
                                            <p:txEl>
                                              <p:charRg st="54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54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54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54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54" end="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57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57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57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57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">
                                            <p:txEl>
                                              <p:charRg st="57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57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57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57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57" end="7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71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71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71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71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">
                                            <p:txEl>
                                              <p:charRg st="71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71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71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71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71" end="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75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75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75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75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">
                                            <p:txEl>
                                              <p:charRg st="75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75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75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75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75" end="10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01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01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01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01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">
                                            <p:txEl>
                                              <p:charRg st="101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01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01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01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01" end="1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14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14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14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14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">
                                            <p:txEl>
                                              <p:charRg st="114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14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14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14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14" end="1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18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18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18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18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">
                                            <p:txEl>
                                              <p:charRg st="118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18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18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18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18" end="1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27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27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27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27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5">
                                            <p:txEl>
                                              <p:charRg st="127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27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27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27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27" end="1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43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43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43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43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5">
                                            <p:txEl>
                                              <p:charRg st="143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43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43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43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43" end="1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46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46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46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46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5">
                                            <p:txEl>
                                              <p:charRg st="146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46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46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46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46" end="1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68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68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68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68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">
                                            <p:txEl>
                                              <p:charRg st="168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68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68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68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68" end="1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937" y="12700"/>
            <a:ext cx="9150350" cy="6851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476250"/>
            <a:ext cx="7829550" cy="1006475"/>
          </a:xfrm>
        </p:spPr>
        <p:txBody>
          <a:bodyPr vert="horz" lIns="91440" tIns="45720" rIns="91440" bIns="46800" anchor="b"/>
          <a:p>
            <a:pPr defTabSz="685800">
              <a:buNone/>
            </a:pPr>
            <a:r>
              <a:rPr lang="en-US" altLang="zh-CN" b="1" i="1" kern="1200">
                <a:solidFill>
                  <a:srgbClr val="009900"/>
                </a:solidFill>
                <a:latin typeface="华文楷体" panose="02010600040101010101" charset="-122"/>
                <a:ea typeface="华文楷体" panose="02010600040101010101" charset="-122"/>
                <a:cs typeface="+mj-cs"/>
              </a:rPr>
              <a:t>T2 </a:t>
            </a:r>
            <a:r>
              <a:rPr lang="zh-CN" altLang="en-US" b="1" i="1" kern="1200">
                <a:solidFill>
                  <a:srgbClr val="009900"/>
                </a:solidFill>
                <a:latin typeface="华文楷体" panose="02010600040101010101" charset="-122"/>
                <a:ea typeface="华文楷体" panose="02010600040101010101" charset="-122"/>
                <a:cs typeface="+mj-cs"/>
              </a:rPr>
              <a:t>回文数</a:t>
            </a:r>
            <a:endParaRPr lang="zh-CN" altLang="en-US" b="1" i="1" kern="1200">
              <a:solidFill>
                <a:srgbClr val="009900"/>
              </a:solidFill>
              <a:latin typeface="华文楷体" panose="02010600040101010101" charset="-122"/>
              <a:ea typeface="华文楷体" panose="02010600040101010101" charset="-122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675" y="1482408"/>
            <a:ext cx="4743450" cy="4140200"/>
          </a:xfrm>
        </p:spPr>
        <p:txBody>
          <a:bodyPr vert="horz" lIns="91440" tIns="45720" rIns="91440" bIns="45720" anchor="t"/>
          <a:p>
            <a:pPr marL="0" indent="0" defTabSz="685800">
              <a:buFont typeface="Arial" panose="020B0604020202020204" pitchFamily="34" charset="0"/>
              <a:buNone/>
            </a:pPr>
            <a:r>
              <a:rPr lang="zh-CN" altLang="en-US" sz="1600" kern="1200">
                <a:solidFill>
                  <a:srgbClr val="1552D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int jia(int n)</a:t>
            </a:r>
            <a:endParaRPr lang="zh-CN" altLang="en-US" sz="1600" kern="1200">
              <a:solidFill>
                <a:srgbClr val="1552D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indent="0" defTabSz="685800">
              <a:buNone/>
            </a:pPr>
            <a:r>
              <a:rPr lang="zh-CN" altLang="en-US" sz="1600" kern="1200">
                <a:solidFill>
                  <a:srgbClr val="1552D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{</a:t>
            </a:r>
            <a:endParaRPr lang="zh-CN" altLang="en-US" sz="1600" kern="1200">
              <a:solidFill>
                <a:srgbClr val="1552D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indent="0" defTabSz="685800">
              <a:buNone/>
            </a:pPr>
            <a:r>
              <a:rPr lang="zh-CN" altLang="en-US" sz="1600" kern="1200">
                <a:solidFill>
                  <a:srgbClr val="1552D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	int c[1001]={0};</a:t>
            </a:r>
            <a:endParaRPr lang="zh-CN" altLang="en-US" sz="1600" kern="1200">
              <a:solidFill>
                <a:srgbClr val="1552D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indent="0" defTabSz="685800">
              <a:buNone/>
            </a:pPr>
            <a:r>
              <a:rPr lang="zh-CN" altLang="en-US" sz="1600" kern="1200">
                <a:solidFill>
                  <a:srgbClr val="1552D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	for(int i=1;i&lt;=n;i++)</a:t>
            </a:r>
            <a:endParaRPr lang="zh-CN" altLang="en-US" sz="1600" kern="1200">
              <a:solidFill>
                <a:srgbClr val="1552D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indent="0" defTabSz="685800">
              <a:buNone/>
            </a:pPr>
            <a:r>
              <a:rPr lang="zh-CN" altLang="en-US" sz="1600" kern="1200">
                <a:solidFill>
                  <a:srgbClr val="1552D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	{</a:t>
            </a:r>
            <a:endParaRPr lang="zh-CN" altLang="en-US" sz="1600" kern="1200">
              <a:solidFill>
                <a:srgbClr val="1552D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indent="0" defTabSz="685800">
              <a:buNone/>
            </a:pPr>
            <a:r>
              <a:rPr lang="zh-CN" altLang="en-US" sz="1600" kern="1200">
                <a:solidFill>
                  <a:srgbClr val="1552D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		c[i]+=a[i]+a[n-i+1];</a:t>
            </a:r>
            <a:endParaRPr lang="zh-CN" altLang="en-US" sz="1600" kern="1200">
              <a:solidFill>
                <a:srgbClr val="1552D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indent="0" defTabSz="685800">
              <a:buNone/>
            </a:pPr>
            <a:r>
              <a:rPr lang="zh-CN" altLang="en-US" sz="1600" kern="1200">
                <a:solidFill>
                  <a:srgbClr val="1552D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		c[i+1]+=c[i]/x;</a:t>
            </a:r>
            <a:endParaRPr lang="zh-CN" altLang="en-US" sz="1600" kern="1200">
              <a:solidFill>
                <a:srgbClr val="1552D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indent="0" defTabSz="685800">
              <a:buNone/>
            </a:pPr>
            <a:r>
              <a:rPr lang="zh-CN" altLang="en-US" sz="1600" kern="1200">
                <a:solidFill>
                  <a:srgbClr val="1552D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		c[i]%=x;</a:t>
            </a:r>
            <a:endParaRPr lang="zh-CN" altLang="en-US" sz="1600" kern="1200">
              <a:solidFill>
                <a:srgbClr val="1552D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indent="0" defTabSz="685800">
              <a:buNone/>
            </a:pPr>
            <a:r>
              <a:rPr lang="zh-CN" altLang="en-US" sz="1600" kern="1200">
                <a:solidFill>
                  <a:srgbClr val="1552D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	}</a:t>
            </a:r>
            <a:endParaRPr lang="zh-CN" altLang="en-US" sz="1600" kern="1200">
              <a:solidFill>
                <a:srgbClr val="1552D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indent="0" defTabSz="685800">
              <a:buNone/>
            </a:pPr>
            <a:r>
              <a:rPr lang="zh-CN" altLang="en-US" sz="1600" kern="1200">
                <a:solidFill>
                  <a:srgbClr val="1552D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	if(c[n+1]) n++;</a:t>
            </a:r>
            <a:endParaRPr lang="zh-CN" altLang="en-US" sz="1600" kern="1200">
              <a:solidFill>
                <a:srgbClr val="1552D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indent="0" defTabSz="685800">
              <a:buNone/>
            </a:pPr>
            <a:r>
              <a:rPr lang="zh-CN" altLang="en-US" sz="1600" kern="1200">
                <a:solidFill>
                  <a:srgbClr val="1552D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	for(int i=n;i&gt;=1;i--) a[i]=c[i];</a:t>
            </a:r>
            <a:endParaRPr lang="zh-CN" altLang="en-US" sz="1600" kern="1200">
              <a:solidFill>
                <a:srgbClr val="1552D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indent="0" defTabSz="685800">
              <a:buNone/>
            </a:pPr>
            <a:r>
              <a:rPr lang="zh-CN" altLang="en-US" sz="1600" kern="1200">
                <a:solidFill>
                  <a:srgbClr val="1552D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	return n;                 </a:t>
            </a:r>
            <a:r>
              <a:rPr lang="zh-CN" altLang="en-US" sz="1600" u="sng" kern="1200">
                <a:solidFill>
                  <a:srgbClr val="1552D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//注意返回新的位数 n </a:t>
            </a:r>
            <a:endParaRPr lang="zh-CN" altLang="en-US" sz="1600" u="sng" kern="1200">
              <a:solidFill>
                <a:srgbClr val="1552D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indent="0" defTabSz="685800">
              <a:buNone/>
            </a:pPr>
            <a:r>
              <a:rPr lang="zh-CN" altLang="en-US" sz="1600" kern="1200">
                <a:solidFill>
                  <a:srgbClr val="1552D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}</a:t>
            </a:r>
            <a:endParaRPr lang="zh-CN" altLang="en-US" sz="1400" kern="120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indent="0" defTabSz="685800"/>
            <a:endParaRPr lang="zh-CN" altLang="en-US" sz="1400" kern="120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8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12700"/>
            <a:ext cx="9121775" cy="6832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7225" y="915988"/>
            <a:ext cx="7829550" cy="1006475"/>
          </a:xfrm>
        </p:spPr>
        <p:txBody>
          <a:bodyPr vert="horz" lIns="91440" tIns="45720" rIns="91440" bIns="46800" anchor="b"/>
          <a:p>
            <a:pPr defTabSz="685800">
              <a:buNone/>
            </a:pPr>
            <a:r>
              <a:rPr lang="en-US" altLang="zh-CN" b="1" i="1" kern="1200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+mj-cs"/>
              </a:rPr>
              <a:t>T3 </a:t>
            </a:r>
            <a:r>
              <a:rPr lang="zh-CN" altLang="en-US" b="1" i="1" kern="1200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+mj-cs"/>
              </a:rPr>
              <a:t>旅行家的预算</a:t>
            </a:r>
            <a:endParaRPr lang="zh-CN" altLang="en-US" b="1" i="1" kern="1200">
              <a:solidFill>
                <a:srgbClr val="FFFF00"/>
              </a:solidFill>
              <a:latin typeface="华文楷体" panose="02010600040101010101" charset="-122"/>
              <a:ea typeface="华文楷体" panose="02010600040101010101" charset="-122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7225" y="2032000"/>
            <a:ext cx="4791075" cy="4140200"/>
          </a:xfrm>
        </p:spPr>
        <p:txBody>
          <a:bodyPr>
            <a:normAutofit fontScale="80000"/>
          </a:bodyPr>
          <a:p>
            <a:pPr marL="0" indent="0" fontAlgn="auto">
              <a:buNone/>
            </a:pPr>
            <a:r>
              <a:rPr lang="zh-CN" altLang="en-US" strike="noStrike" noProof="1"/>
              <a:t>一个旅行家想驾驶汽车以最少的费用从一个城市到另一个城市（假设出发时油箱是空的）。给定两个城市之间的距离</a:t>
            </a:r>
            <a:r>
              <a:rPr lang="zh-CN" altLang="en-US" strike="noStrike" noProof="1">
                <a:solidFill>
                  <a:srgbClr val="FF0000"/>
                </a:solidFill>
              </a:rPr>
              <a:t>D1</a:t>
            </a:r>
            <a:r>
              <a:rPr lang="zh-CN" altLang="en-US" strike="noStrike" noProof="1"/>
              <a:t>、汽车油箱的容量</a:t>
            </a:r>
            <a:r>
              <a:rPr lang="zh-CN" altLang="en-US" strike="noStrike" noProof="1">
                <a:solidFill>
                  <a:srgbClr val="FF0000"/>
                </a:solidFill>
              </a:rPr>
              <a:t>C</a:t>
            </a:r>
            <a:r>
              <a:rPr lang="zh-CN" altLang="en-US" strike="noStrike" noProof="1"/>
              <a:t>（以升为单位）、每升汽油能行驶的距离</a:t>
            </a:r>
            <a:r>
              <a:rPr lang="zh-CN" altLang="en-US" strike="noStrike" noProof="1">
                <a:solidFill>
                  <a:srgbClr val="FF0000"/>
                </a:solidFill>
              </a:rPr>
              <a:t>D2</a:t>
            </a:r>
            <a:r>
              <a:rPr lang="zh-CN" altLang="en-US" strike="noStrike" noProof="1"/>
              <a:t>、出发点每升汽油价格P和沿途油站数N（N可以为零），油站i离出发点的距离</a:t>
            </a:r>
            <a:r>
              <a:rPr lang="zh-CN" altLang="en-US" strike="noStrike" noProof="1">
                <a:solidFill>
                  <a:srgbClr val="FF0000"/>
                </a:solidFill>
              </a:rPr>
              <a:t>Di</a:t>
            </a:r>
            <a:r>
              <a:rPr lang="zh-CN" altLang="en-US" strike="noStrike" noProof="1"/>
              <a:t>、每升汽油价格</a:t>
            </a:r>
            <a:r>
              <a:rPr lang="zh-CN" altLang="en-US" strike="noStrike" noProof="1">
                <a:solidFill>
                  <a:srgbClr val="FF0000"/>
                </a:solidFill>
              </a:rPr>
              <a:t>Pi</a:t>
            </a:r>
            <a:r>
              <a:rPr lang="zh-CN" altLang="en-US" strike="noStrike" noProof="1"/>
              <a:t>（i=1，2，…，N）。</a:t>
            </a:r>
            <a:endParaRPr lang="zh-CN" altLang="en-US" strike="noStrike" noProof="1"/>
          </a:p>
          <a:p>
            <a:pPr marL="0" indent="0" fontAlgn="auto">
              <a:buNone/>
            </a:pPr>
            <a:r>
              <a:rPr lang="zh-CN" altLang="en-US" strike="noStrike" noProof="1"/>
              <a:t>计算结果四舍五入至小数点后两位。如果无法到达目的地，则输出“No Solution”。</a:t>
            </a:r>
            <a:endParaRPr lang="zh-CN" altLang="en-US" strike="noStrike" noProof="1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5524500" y="2032000"/>
            <a:ext cx="3095625" cy="391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20000"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endParaRPr lang="zh-CN" altLang="en-US" sz="1600" strike="noStrike" noProof="1"/>
          </a:p>
          <a:p>
            <a:pPr fontAlgn="base"/>
            <a:r>
              <a:rPr lang="zh-CN" altLang="en-US" sz="16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输入描述:</a:t>
            </a:r>
            <a:endParaRPr lang="zh-CN" altLang="en-US" sz="1600" strike="noStrike" noProof="1"/>
          </a:p>
          <a:p>
            <a:pPr fontAlgn="base"/>
            <a:r>
              <a:rPr lang="zh-CN" altLang="en-US" sz="16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第一行：D1，C，D2，P，N。</a:t>
            </a:r>
            <a:endParaRPr lang="zh-CN" altLang="en-US" sz="1600" strike="noStrike" noProof="1"/>
          </a:p>
          <a:p>
            <a:pPr fontAlgn="base"/>
            <a:r>
              <a:rPr lang="zh-CN" altLang="en-US" sz="16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接下来有N行。</a:t>
            </a:r>
            <a:endParaRPr lang="zh-CN" altLang="en-US" sz="1600" strike="noStrike" noProof="1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fontAlgn="base"/>
            <a:r>
              <a:rPr lang="zh-CN" altLang="en-US" sz="1600" strike="noStrike" noProof="1">
                <a:solidFill>
                  <a:srgbClr val="99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N≤6     其余数字≤500</a:t>
            </a:r>
            <a:endParaRPr lang="zh-CN" altLang="en-US" sz="1600" strike="noStrike" noProof="1">
              <a:solidFill>
                <a:srgbClr val="9900CC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fontAlgn="base"/>
            <a:r>
              <a:rPr lang="zh-CN" altLang="en-US" sz="16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第i+1行，两个数字，油站i离出发点的距离Di和每升汽油价格Pi。</a:t>
            </a:r>
            <a:endParaRPr lang="zh-CN" altLang="en-US" sz="1600" strike="noStrike" noProof="1"/>
          </a:p>
          <a:p>
            <a:pPr fontAlgn="base"/>
            <a:endParaRPr lang="zh-CN" altLang="en-US" sz="1600" strike="noStrike" noProof="1"/>
          </a:p>
          <a:p>
            <a:pPr fontAlgn="base"/>
            <a:endParaRPr lang="zh-CN" altLang="en-US" sz="1600" strike="noStrike" noProof="1"/>
          </a:p>
          <a:p>
            <a:pPr fontAlgn="base"/>
            <a:r>
              <a:rPr lang="zh-CN" altLang="en-US" sz="16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输出描述:</a:t>
            </a:r>
            <a:endParaRPr lang="zh-CN" altLang="en-US" sz="1600" strike="noStrike" noProof="1"/>
          </a:p>
          <a:p>
            <a:pPr fontAlgn="base"/>
            <a:r>
              <a:rPr lang="zh-CN" altLang="en-US" sz="16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所需最小费用，计算结果四舍五入至小数点后两位。如果无法到达目的地，则输出“No Solution”。</a:t>
            </a:r>
            <a:endParaRPr lang="zh-CN" altLang="en-US" sz="1600" strike="noStrike" noProof="1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charRg st="0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charRg st="0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charRg st="0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charRg st="0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42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charRg st="142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charRg st="142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charRg st="142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charRg st="142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1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charRg st="1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charRg st="1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charRg st="1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charRg st="1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4">
                                            <p:txEl>
                                              <p:charRg st="1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7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charRg st="7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charRg st="7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charRg st="7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charRg st="7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4">
                                            <p:txEl>
                                              <p:charRg st="7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24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charRg st="24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charRg st="24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charRg st="24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charRg st="24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4">
                                            <p:txEl>
                                              <p:charRg st="24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char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char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char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char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4">
                                            <p:txEl>
                                              <p:char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32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charRg st="32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charRg st="32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charRg st="32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charRg st="32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 tmFilter="0,0; .5, 1; 1, 1"/>
                                        <p:tgtEl>
                                          <p:spTgt spid="4">
                                            <p:txEl>
                                              <p:charRg st="32" end="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 tmFilter="0,0; .5, 1; 1, 1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68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charRg st="68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>
                                            <p:txEl>
                                              <p:charRg st="68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">
                                            <p:txEl>
                                              <p:charRg st="68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charRg st="68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 tmFilter="0,0; .5, 1; 1, 1"/>
                                        <p:tgtEl>
                                          <p:spTgt spid="4">
                                            <p:txEl>
                                              <p:charRg st="68" end="7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74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">
                                            <p:txEl>
                                              <p:charRg st="74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">
                                            <p:txEl>
                                              <p:charRg st="74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>
                                            <p:txEl>
                                              <p:charRg st="74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>
                                            <p:txEl>
                                              <p:charRg st="74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 tmFilter="0,0; .5, 1; 1, 1"/>
                                        <p:tgtEl>
                                          <p:spTgt spid="4">
                                            <p:txEl>
                                              <p:charRg st="74" end="1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" y="-20320"/>
            <a:ext cx="9103360" cy="68751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476250"/>
            <a:ext cx="7829550" cy="1006475"/>
          </a:xfrm>
        </p:spPr>
        <p:txBody>
          <a:bodyPr vert="horz" lIns="91440" tIns="45720" rIns="91440" bIns="46800" anchor="b"/>
          <a:p>
            <a:pPr defTabSz="685800">
              <a:buNone/>
            </a:pPr>
            <a:r>
              <a:rPr lang="en-US" altLang="zh-CN" b="1" i="1" kern="1200">
                <a:solidFill>
                  <a:srgbClr val="00B050"/>
                </a:solidFill>
                <a:latin typeface="华文楷体" panose="02010600040101010101" charset="-122"/>
                <a:ea typeface="华文楷体" panose="02010600040101010101" charset="-122"/>
                <a:cs typeface="+mj-cs"/>
              </a:rPr>
              <a:t>  </a:t>
            </a:r>
            <a:r>
              <a:rPr lang="en-US" altLang="zh-CN" b="1" i="1" kern="1200">
                <a:solidFill>
                  <a:srgbClr val="0000FF"/>
                </a:solidFill>
                <a:latin typeface="华文楷体" panose="02010600040101010101" charset="-122"/>
                <a:ea typeface="华文楷体" panose="02010600040101010101" charset="-122"/>
                <a:cs typeface="+mj-cs"/>
              </a:rPr>
              <a:t>T3  </a:t>
            </a:r>
            <a:r>
              <a:rPr lang="zh-CN" altLang="en-US" b="1" i="1" kern="1200">
                <a:solidFill>
                  <a:srgbClr val="0000FF"/>
                </a:solidFill>
                <a:latin typeface="华文楷体" panose="02010600040101010101" charset="-122"/>
                <a:ea typeface="华文楷体" panose="02010600040101010101" charset="-122"/>
                <a:cs typeface="+mj-cs"/>
              </a:rPr>
              <a:t>旅行家的预算</a:t>
            </a:r>
            <a:endParaRPr lang="zh-CN" altLang="en-US" b="1" i="1" kern="1200">
              <a:solidFill>
                <a:srgbClr val="0000FF"/>
              </a:solidFill>
              <a:latin typeface="华文楷体" panose="02010600040101010101" charset="-122"/>
              <a:ea typeface="华文楷体" panose="02010600040101010101" charset="-122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" y="1628775"/>
            <a:ext cx="8095615" cy="4758055"/>
          </a:xfrm>
        </p:spPr>
        <p:txBody>
          <a:bodyPr vert="horz" lIns="91440" tIns="45720" rIns="91440" bIns="45720" anchor="t"/>
          <a:p>
            <a:pPr defTabSz="685800"/>
            <a:r>
              <a:rPr lang="zh-CN" altLang="en-US" sz="1200" b="1" kern="1200">
                <a:solidFill>
                  <a:srgbClr val="99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#include&lt;bits/stdc++.h&gt;</a:t>
            </a:r>
            <a:endParaRPr lang="zh-CN" altLang="en-US" sz="1200" b="1" kern="1200">
              <a:solidFill>
                <a:srgbClr val="9900CC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99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using namespace std;</a:t>
            </a:r>
            <a:endParaRPr lang="zh-CN" altLang="en-US" sz="1200" b="1" kern="1200">
              <a:solidFill>
                <a:srgbClr val="9900CC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99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double d[10],price[10],start,d1,c,d2,p,minn=99999,l,fee;</a:t>
            </a:r>
            <a:endParaRPr lang="zh-CN" altLang="en-US" sz="1200" b="1" kern="1200">
              <a:solidFill>
                <a:srgbClr val="9900CC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99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//l 油量  fee 所花的钱</a:t>
            </a:r>
            <a:endParaRPr lang="zh-CN" altLang="en-US" sz="1200" b="1" kern="1200">
              <a:solidFill>
                <a:srgbClr val="9900CC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99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int n,k;   </a:t>
            </a:r>
            <a:r>
              <a:rPr lang="zh-CN" altLang="en-US" sz="1200" b="1" kern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//k表示每次决策时处于哪个加油站</a:t>
            </a:r>
            <a:r>
              <a:rPr lang="zh-CN" altLang="en-US" sz="1200" b="1" kern="1200">
                <a:solidFill>
                  <a:srgbClr val="99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endParaRPr lang="zh-CN" altLang="en-US" sz="1200" b="1" kern="1200">
              <a:solidFill>
                <a:srgbClr val="9900CC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99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int main()</a:t>
            </a:r>
            <a:endParaRPr lang="zh-CN" altLang="en-US" sz="1200" b="1" kern="1200">
              <a:solidFill>
                <a:srgbClr val="9900CC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99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{</a:t>
            </a:r>
            <a:endParaRPr lang="zh-CN" altLang="en-US" sz="1200" b="1" kern="1200">
              <a:solidFill>
                <a:srgbClr val="9900CC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99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  scanf("%lf%lf%lf%lf%d",&amp;d1,&amp;c,&amp;d2,&amp;p,&amp;n);</a:t>
            </a:r>
            <a:endParaRPr lang="zh-CN" altLang="en-US" sz="1200" b="1" kern="1200">
              <a:solidFill>
                <a:srgbClr val="9900CC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99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  price[0]=p;double x=c*d2;  </a:t>
            </a:r>
            <a:r>
              <a:rPr lang="zh-CN" altLang="en-US" sz="1200" b="1" kern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//x为油箱最大容量</a:t>
            </a:r>
            <a:r>
              <a:rPr lang="zh-CN" altLang="en-US" sz="1200" b="1" kern="1200">
                <a:solidFill>
                  <a:srgbClr val="99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endParaRPr lang="zh-CN" altLang="en-US" sz="1200" b="1" kern="1200">
              <a:solidFill>
                <a:srgbClr val="9900CC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99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  for(int i=1;i&lt;=n;i++) </a:t>
            </a:r>
            <a:r>
              <a:rPr lang="en-US" altLang="zh-CN" sz="1200" b="1" kern="1200">
                <a:solidFill>
                  <a:srgbClr val="99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	</a:t>
            </a:r>
            <a:r>
              <a:rPr lang="zh-CN" altLang="en-US" sz="1200" b="1" kern="1200">
                <a:solidFill>
                  <a:srgbClr val="99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scanf("%lf%lf",&amp;d[i],&amp;price[i]);</a:t>
            </a:r>
            <a:endParaRPr lang="zh-CN" altLang="en-US" sz="1200" b="1" kern="1200">
              <a:solidFill>
                <a:srgbClr val="9900CC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99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  for(int i=1;i&lt;=n;i++)</a:t>
            </a:r>
            <a:endParaRPr lang="zh-CN" altLang="en-US" sz="1200" b="1" kern="1200">
              <a:solidFill>
                <a:srgbClr val="9900CC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99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if(d[i]-d[i-1]&gt;x) {cout&lt;&lt;"No Solution";return 0;}</a:t>
            </a:r>
            <a:endParaRPr lang="zh-CN" altLang="en-US" sz="1200" b="1" kern="1200">
              <a:solidFill>
                <a:srgbClr val="9900CC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4716463" y="1628775"/>
            <a:ext cx="4059237" cy="47577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>
              <a:lnSpc>
                <a:spcPct val="120000"/>
              </a:lnSpc>
              <a:spcBef>
                <a:spcPts val="750"/>
              </a:spcBef>
            </a:pPr>
            <a:endParaRPr lang="zh-CN" altLang="en-US" sz="1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 flipV="1">
            <a:off x="4716780" y="6854190"/>
            <a:ext cx="4268470" cy="117094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endParaRPr lang="zh-CN" altLang="en-US" sz="1200" b="1" kern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445" y="19685"/>
            <a:ext cx="9142730" cy="6836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6365" y="620640"/>
            <a:ext cx="7830000" cy="1006638"/>
          </a:xfrm>
        </p:spPr>
        <p:txBody>
          <a:bodyPr/>
          <a:p>
            <a:r>
              <a:rPr lang="en-US" altLang="zh-CN">
                <a:solidFill>
                  <a:srgbClr val="FFC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T3 </a:t>
            </a:r>
            <a:r>
              <a:rPr lang="zh-CN" altLang="en-US">
                <a:solidFill>
                  <a:srgbClr val="FFC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旅行家的预算</a:t>
            </a:r>
            <a:endParaRPr lang="zh-CN" altLang="en-US">
              <a:solidFill>
                <a:srgbClr val="FFC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55320" y="1736090"/>
            <a:ext cx="7831455" cy="4140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zh-CN" altLang="en-US" sz="1200" b="1" kern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while(d1-start)</a:t>
            </a:r>
            <a:endParaRPr lang="zh-CN" altLang="en-US" sz="1200" b="1" kern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  {</a:t>
            </a:r>
            <a:endParaRPr lang="zh-CN" altLang="en-US" sz="1200" b="1" kern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for(int i=k+1;d[i]-start&lt;=x&amp;&amp;i&lt;=n;i++)</a:t>
            </a:r>
            <a:endParaRPr lang="zh-CN" altLang="en-US" sz="1200" b="1" kern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    if(price[i]&lt;minn) {minn=price[i];k=i;}  </a:t>
            </a:r>
            <a:r>
              <a:rPr lang="zh-CN" altLang="en-US" sz="1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//k记录选定加油站下标 </a:t>
            </a:r>
            <a:endParaRPr lang="zh-CN" altLang="en-US" sz="1200" b="1" kern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if(minn&lt;=p) {fee+=((d[k]-start)/d2-l)*p;l=(d[k]-start)/d2;}</a:t>
            </a:r>
            <a:endParaRPr lang="zh-CN" altLang="en-US" sz="1200" b="1" kern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</a:t>
            </a:r>
            <a:r>
              <a:rPr lang="zh-CN" altLang="en-US" sz="1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//范围内的加油站比自己还便宜，那就使加的油刚好能支持到达这个加油站</a:t>
            </a:r>
            <a:endParaRPr lang="zh-CN" altLang="en-US" sz="1200" b="1" kern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else if(d1-start&gt;x) {fee+=(c-l)*p;l=c;}</a:t>
            </a:r>
            <a:endParaRPr lang="zh-CN" altLang="en-US" sz="1200" b="1" kern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</a:t>
            </a:r>
            <a:r>
              <a:rPr lang="zh-CN" altLang="en-US" sz="12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//这种情况指的是范围内的加油站都比自己贵，并且无法一次到达终点，</a:t>
            </a:r>
            <a:r>
              <a:rPr lang="zh-CN" altLang="en-US" sz="1200" b="1" kern="1200">
                <a:solidFill>
                  <a:srgbClr val="99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所以应该在自己这个加油站直接加满</a:t>
            </a:r>
            <a:endParaRPr lang="zh-CN" altLang="en-US" sz="1200" b="1" kern="1200">
              <a:solidFill>
                <a:srgbClr val="9900CC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else {fee+=((d1-start)/d2-l)*p;break;}</a:t>
            </a:r>
            <a:endParaRPr lang="zh-CN" altLang="en-US" sz="1200" b="1" kern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</a:t>
            </a:r>
            <a:r>
              <a:rPr lang="zh-CN" altLang="en-US" sz="1200" b="1" kern="1200">
                <a:solidFill>
                  <a:srgbClr val="99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//这种情况指的是范围内的加油站都比自己贵，但能一次到达终点，那我就直接奔向终点</a:t>
            </a:r>
            <a:endParaRPr lang="zh-CN" altLang="en-US" sz="1200" b="1" kern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l-=(d[k]</a:t>
            </a:r>
            <a:r>
              <a:rPr lang="en-US" altLang="zh-CN" sz="1200" b="1" kern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-</a:t>
            </a:r>
            <a:r>
              <a:rPr lang="zh-CN" altLang="en-US" sz="1200" b="1" kern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start)/d2;start=d[k];p=minn;minn=99999;  </a:t>
            </a:r>
            <a:r>
              <a:rPr lang="zh-CN" altLang="en-US" sz="1200" b="1" kern="1200">
                <a:solidFill>
                  <a:srgbClr val="9900CC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//p设定为之前一步的油钱 </a:t>
            </a:r>
            <a:endParaRPr lang="zh-CN" altLang="en-US" sz="1200" b="1" kern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  }</a:t>
            </a:r>
            <a:endParaRPr lang="zh-CN" altLang="en-US" sz="1200" b="1" kern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  printf("%.2lf",fee);</a:t>
            </a:r>
            <a:endParaRPr lang="zh-CN" altLang="en-US" sz="1200" b="1" kern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defTabSz="685800"/>
            <a:r>
              <a:rPr lang="zh-CN" altLang="en-US" sz="1200" b="1" kern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}</a:t>
            </a:r>
            <a:endParaRPr lang="zh-CN" altLang="en-US" sz="1200" b="1" kern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7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4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971_4*i*2"/>
  <p:tag name="KSO_WM_TEMPLATE_CATEGORY" val="custom"/>
  <p:tag name="KSO_WM_TEMPLATE_INDEX" val="20186971"/>
  <p:tag name="KSO_WM_UNIT_INDEX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ID" val="custom20191699_6*f*1"/>
  <p:tag name="KSO_WM_TEMPLATE_CATEGORY" val="custom"/>
  <p:tag name="KSO_WM_TEMPLATE_INDEX" val="20191699"/>
  <p:tag name="KSO_WM_UNIT_LAYERLEVEL" val="1"/>
  <p:tag name="KSO_WM_TAG_VERSION" val="1.0"/>
  <p:tag name="KSO_WM_BEAUTIFY_FLAG" val="#wm#"/>
  <p:tag name="KSO_WM_UNIT_VALUE" val="225"/>
  <p:tag name="KSO_WM_UNIT_TYPE" val="f"/>
  <p:tag name="KSO_WM_UNIT_INDEX" val="1"/>
  <p:tag name="KSO_WM_UNIT_PRESET_TEXT" val="单击此处添加文本具体内容，简明扼要的阐述您的观点。根据需要可酌情增减文字，以便观者准确的理解您传达的思想。"/>
</p:tagLst>
</file>

<file path=ppt/tags/tag11.xml><?xml version="1.0" encoding="utf-8"?>
<p:tagLst xmlns:p="http://schemas.openxmlformats.org/presentationml/2006/main">
  <p:tag name="KSO_WM_TEMPLATE_CATEGORY" val="custom"/>
  <p:tag name="KSO_WM_TEMPLATE_INDEX" val="20191699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ID" val="custom20191699_6*a*1"/>
  <p:tag name="KSO_WM_TEMPLATE_CATEGORY" val="custom"/>
  <p:tag name="KSO_WM_TEMPLATE_INDEX" val="20191699"/>
  <p:tag name="KSO_WM_UNIT_LAYERLEVEL" val="1"/>
  <p:tag name="KSO_WM_TAG_VERSION" val="1.0"/>
  <p:tag name="KSO_WM_BEAUTIFY_FLAG" val="#wm#"/>
  <p:tag name="KSO_WM_UNIT_ISCONTENTSTITLE" val="0"/>
  <p:tag name="KSO_WM_UNIT_VALUE" val="16"/>
  <p:tag name="KSO_WM_UNIT_TYPE" val="a"/>
  <p:tag name="KSO_WM_UNIT_INDEX" val="1"/>
  <p:tag name="KSO_WM_UNIT_PRESET_TEXT" val="单击此处添加标题"/>
</p:tagLst>
</file>

<file path=ppt/tags/tag13.xml><?xml version="1.0" encoding="utf-8"?>
<p:tagLst xmlns:p="http://schemas.openxmlformats.org/presentationml/2006/main">
  <p:tag name="KSO_WM_SLIDE_ID" val="custom20191699_6"/>
  <p:tag name="KSO_WM_SLIDE_ITEM_CNT" val="0"/>
  <p:tag name="KSO_WM_SLIDE_INDEX" val="6"/>
  <p:tag name="KSO_WM_TAG_VERSION" val="1.0"/>
  <p:tag name="KSO_WM_BEAUTIFY_FLAG" val="#wm#"/>
  <p:tag name="KSO_WM_TEMPLATE_CATEGORY" val="custom"/>
  <p:tag name="KSO_WM_TEMPLATE_INDEX" val="20191699"/>
  <p:tag name="KSO_WM_SLIDE_LAYOUT" val="a_f"/>
  <p:tag name="KSO_WM_SLIDE_LAYOUT_CNT" val="1_1"/>
  <p:tag name="KSO_WM_SLIDE_TYPE" val="text"/>
  <p:tag name="KSO_WM_SLIDE_SUBTYPE" val="pureTxt"/>
  <p:tag name="KSO_WM_SLIDE_SIZE" val="616*413"/>
  <p:tag name="KSO_WM_SLIDE_POSITION" val="51*72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191699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91699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191699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91699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191699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191699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971_5*i*3"/>
  <p:tag name="KSO_WM_TEMPLATE_CATEGORY" val="custom"/>
  <p:tag name="KSO_WM_TEMPLATE_INDEX" val="20186971"/>
  <p:tag name="KSO_WM_UNIT_INDEX" val="3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971_5*i*4"/>
  <p:tag name="KSO_WM_TEMPLATE_CATEGORY" val="custom"/>
  <p:tag name="KSO_WM_TEMPLATE_INDEX" val="20186971"/>
  <p:tag name="KSO_WM_UNIT_INDEX" val="4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20191699"/>
</p:tagLst>
</file>

<file path=ppt/tags/tag5.xml><?xml version="1.0" encoding="utf-8"?>
<p:tagLst xmlns:p="http://schemas.openxmlformats.org/presentationml/2006/main">
  <p:tag name="KSO_WM_TAG_VERSION" val="1.0"/>
  <p:tag name="KSO_WM_TEMPLATE_CATEGORY" val="custom"/>
  <p:tag name="KSO_WM_TEMPLATE_INDEX" val="20191699"/>
</p:tagLst>
</file>

<file path=ppt/tags/tag6.xml><?xml version="1.0" encoding="utf-8"?>
<p:tagLst xmlns:p="http://schemas.openxmlformats.org/presentationml/2006/main">
  <p:tag name="KSO_WM_BEAUTIFY_FLAG" val="#wm#"/>
  <p:tag name="KSO_WM_TAG_VERSION" val="1.0"/>
  <p:tag name="KSO_WM_TEMPLATE_INDEX" val="20191699"/>
  <p:tag name="KSO_WM_TEMPLATE_CATEGORY" val="custom"/>
  <p:tag name="KSO_WM_TEMPLATE_THUMBS_INDEX" val="1、2、3、4、5、6、7、8、9、10、11、12、13、14、15、16、17、18、19、20、21、22、23、24、25"/>
</p:tagLst>
</file>

<file path=ppt/tags/tag7.xml><?xml version="1.0" encoding="utf-8"?>
<p:tagLst xmlns:p="http://schemas.openxmlformats.org/presentationml/2006/main">
  <p:tag name="KSO_WM_TEMPLATE_CATEGORY" val="custom"/>
  <p:tag name="KSO_WM_TEMPLATE_INDEX" val="20191699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ID" val="custom20191699_6*a*1"/>
  <p:tag name="KSO_WM_TEMPLATE_CATEGORY" val="custom"/>
  <p:tag name="KSO_WM_TEMPLATE_INDEX" val="20191699"/>
  <p:tag name="KSO_WM_UNIT_LAYERLEVEL" val="1"/>
  <p:tag name="KSO_WM_TAG_VERSION" val="1.0"/>
  <p:tag name="KSO_WM_BEAUTIFY_FLAG" val="#wm#"/>
  <p:tag name="KSO_WM_UNIT_ISCONTENTSTITLE" val="0"/>
  <p:tag name="KSO_WM_UNIT_VALUE" val="16"/>
  <p:tag name="KSO_WM_UNIT_TYPE" val="a"/>
  <p:tag name="KSO_WM_UNIT_INDEX" val="1"/>
  <p:tag name="KSO_WM_UNIT_PRESET_TEXT" val="单击此处添加标题"/>
</p:tagLst>
</file>

<file path=ppt/tags/tag9.xml><?xml version="1.0" encoding="utf-8"?>
<p:tagLst xmlns:p="http://schemas.openxmlformats.org/presentationml/2006/main">
  <p:tag name="KSO_WM_SLIDE_ID" val="custom20191699_6"/>
  <p:tag name="KSO_WM_SLIDE_ITEM_CNT" val="0"/>
  <p:tag name="KSO_WM_SLIDE_INDEX" val="6"/>
  <p:tag name="KSO_WM_TAG_VERSION" val="1.0"/>
  <p:tag name="KSO_WM_BEAUTIFY_FLAG" val="#wm#"/>
  <p:tag name="KSO_WM_TEMPLATE_CATEGORY" val="custom"/>
  <p:tag name="KSO_WM_TEMPLATE_INDEX" val="20191699"/>
  <p:tag name="KSO_WM_SLIDE_LAYOUT" val="a_f"/>
  <p:tag name="KSO_WM_SLIDE_LAYOUT_CNT" val="1_1"/>
  <p:tag name="KSO_WM_SLIDE_TYPE" val="text"/>
  <p:tag name="KSO_WM_SLIDE_SUBTYPE" val="pureTxt"/>
  <p:tag name="KSO_WM_SLIDE_SIZE" val="616*413"/>
  <p:tag name="KSO_WM_SLIDE_POSITION" val="51*72"/>
</p:tagLst>
</file>

<file path=ppt/theme/theme1.xml><?xml version="1.0" encoding="utf-8"?>
<a:theme xmlns:a="http://schemas.openxmlformats.org/drawingml/2006/main" name="2_Office 主题​​">
  <a:themeElements>
    <a:clrScheme name="自定义 4">
      <a:dk1>
        <a:srgbClr val="000000"/>
      </a:dk1>
      <a:lt1>
        <a:srgbClr val="FFFFFF"/>
      </a:lt1>
      <a:dk2>
        <a:srgbClr val="778495"/>
      </a:dk2>
      <a:lt2>
        <a:srgbClr val="415885"/>
      </a:lt2>
      <a:accent1>
        <a:srgbClr val="415885"/>
      </a:accent1>
      <a:accent2>
        <a:srgbClr val="E38F7D"/>
      </a:accent2>
      <a:accent3>
        <a:srgbClr val="ECEEF0"/>
      </a:accent3>
      <a:accent4>
        <a:srgbClr val="E6E7E1"/>
      </a:accent4>
      <a:accent5>
        <a:srgbClr val="F8EE9F"/>
      </a:accent5>
      <a:accent6>
        <a:srgbClr val="DEDED7"/>
      </a:accent6>
      <a:hlink>
        <a:srgbClr val="DD2431"/>
      </a:hlink>
      <a:folHlink>
        <a:srgbClr val="BFBFBF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3322</Words>
  <Application>WPS 演示</Application>
  <PresentationFormat/>
  <Paragraphs>198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华文行楷</vt:lpstr>
      <vt:lpstr>Senty Cream Puff 新蒂泡芙体</vt:lpstr>
      <vt:lpstr>华文楷体</vt:lpstr>
      <vt:lpstr>方正报宋简体</vt:lpstr>
      <vt:lpstr>Bookman Old Style</vt:lpstr>
      <vt:lpstr>方正北魏楷书简体</vt:lpstr>
      <vt:lpstr>方正行楷简体</vt:lpstr>
      <vt:lpstr>黑体</vt:lpstr>
      <vt:lpstr>Monotype Corsiva</vt:lpstr>
      <vt:lpstr>方正瘦金书简体</vt:lpstr>
      <vt:lpstr>方正舒体</vt:lpstr>
      <vt:lpstr>华文彩云</vt:lpstr>
      <vt:lpstr>Arial Unicode MS</vt:lpstr>
      <vt:lpstr>Calibri</vt:lpstr>
      <vt:lpstr>新宋体</vt:lpstr>
      <vt:lpstr>2_Office 主题​​</vt:lpstr>
      <vt:lpstr>1999年NOIP普及组复赛题解</vt:lpstr>
      <vt:lpstr>    T1 Cantor</vt:lpstr>
      <vt:lpstr>T1 Cantor</vt:lpstr>
      <vt:lpstr>T2  回文数</vt:lpstr>
      <vt:lpstr>T2  回文数</vt:lpstr>
      <vt:lpstr>T2 回文数</vt:lpstr>
      <vt:lpstr>T3 旅行家的预算</vt:lpstr>
      <vt:lpstr>  T3  旅行家的预算</vt:lpstr>
      <vt:lpstr>T3 旅行家的预算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1999年NOIP普及组复赛题解</dc:title>
  <dc:creator>微软用户</dc:creator>
  <cp:lastModifiedBy>STULCR</cp:lastModifiedBy>
  <cp:revision>44</cp:revision>
  <dcterms:created xsi:type="dcterms:W3CDTF">2018-09-25T05:22:00Z</dcterms:created>
  <dcterms:modified xsi:type="dcterms:W3CDTF">2018-09-30T09:44:37Z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2052-11.1.0.7849</vt:lpwstr>
  </property>
</Properties>
</file>